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61" r:id="rId2"/>
    <p:sldId id="378" r:id="rId3"/>
    <p:sldId id="317" r:id="rId4"/>
    <p:sldId id="363" r:id="rId5"/>
    <p:sldId id="359" r:id="rId6"/>
    <p:sldId id="375" r:id="rId7"/>
    <p:sldId id="373" r:id="rId8"/>
    <p:sldId id="371" r:id="rId9"/>
    <p:sldId id="376" r:id="rId10"/>
    <p:sldId id="377" r:id="rId11"/>
    <p:sldId id="3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37E44E-08DB-EFEB-6C7E-61E32D61FDF7}" name="TROUVE Mallory, ITF/RC" initials="MT" userId="S::Mallory.TROUVE@itf-oecd.org::48ea9394-619e-44f9-936c-a614053908b1" providerId="AD"/>
  <p188:author id="{43802E8E-CE81-2D9B-2C18-C6A3DBC65A37}" name="SOHU Vatsalya, ITF/RC" initials="SVI" userId="S::Vatsalya.SOHU@itf-oecd.org::dc4c63c0-b78a-4706-8f2c-261cf5c6e9d8" providerId="AD"/>
  <p188:author id="{2D6D9CC7-B018-32DC-F418-87E08734B88A}" name="PAPU CARRONE Andrea, ITF/RC" initials="AP" userId="S::Andrea.PAPUCARRONE@itf-oecd.org::47f81087-e65f-49cb-ad23-65481008ac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7ED"/>
    <a:srgbClr val="404040"/>
    <a:srgbClr val="F0F2F5"/>
    <a:srgbClr val="272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89691" autoAdjust="0"/>
  </p:normalViewPr>
  <p:slideViewPr>
    <p:cSldViewPr snapToGrid="0">
      <p:cViewPr>
        <p:scale>
          <a:sx n="56" d="100"/>
          <a:sy n="56" d="100"/>
        </p:scale>
        <p:origin x="678" y="705"/>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9786"/>
    </p:cViewPr>
  </p:sorterViewPr>
  <p:notesViewPr>
    <p:cSldViewPr snapToGrid="0" showGuides="1">
      <p:cViewPr varScale="1">
        <p:scale>
          <a:sx n="118" d="100"/>
          <a:sy n="118" d="100"/>
        </p:scale>
        <p:origin x="50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50" baseline="0">
                <a:solidFill>
                  <a:schemeClr val="tx1"/>
                </a:solidFill>
                <a:latin typeface="+mn-lt"/>
                <a:ea typeface="+mn-ea"/>
                <a:cs typeface="+mn-cs"/>
              </a:defRPr>
            </a:pPr>
            <a:r>
              <a:rPr lang="en-US"/>
              <a:t>Weighted scores against criteria </a:t>
            </a:r>
          </a:p>
        </c:rich>
      </c:tx>
      <c:layout>
        <c:manualLayout>
          <c:xMode val="edge"/>
          <c:yMode val="edge"/>
          <c:x val="0.34859129179931453"/>
          <c:y val="1.8201970817808309E-2"/>
        </c:manualLayout>
      </c:layout>
      <c:overlay val="0"/>
      <c:spPr>
        <a:noFill/>
        <a:ln>
          <a:noFill/>
        </a:ln>
        <a:effectLst/>
      </c:spPr>
      <c:txPr>
        <a:bodyPr rot="0" spcFirstLastPara="1" vertOverflow="ellipsis" vert="horz" wrap="square" anchor="ctr" anchorCtr="1"/>
        <a:lstStyle/>
        <a:p>
          <a:pPr>
            <a:defRPr sz="1440" b="1" i="0" u="none" strike="noStrike" kern="1200" cap="all" spc="150" baseline="0">
              <a:solidFill>
                <a:schemeClr val="tx1"/>
              </a:solidFill>
              <a:latin typeface="+mn-lt"/>
              <a:ea typeface="+mn-ea"/>
              <a:cs typeface="+mn-cs"/>
            </a:defRPr>
          </a:pPr>
          <a:endParaRPr lang="en-US"/>
        </a:p>
      </c:txPr>
    </c:title>
    <c:autoTitleDeleted val="0"/>
    <c:plotArea>
      <c:layout>
        <c:manualLayout>
          <c:layoutTarget val="inner"/>
          <c:xMode val="edge"/>
          <c:yMode val="edge"/>
          <c:x val="0.46152980185890463"/>
          <c:y val="7.515431016467071E-2"/>
          <c:w val="0.42177634598672492"/>
          <c:h val="0.78350218368452929"/>
        </c:manualLayout>
      </c:layout>
      <c:radarChart>
        <c:radarStyle val="marker"/>
        <c:varyColors val="0"/>
        <c:ser>
          <c:idx val="0"/>
          <c:order val="0"/>
          <c:tx>
            <c:strRef>
              <c:f>Sheet1!$C$14</c:f>
              <c:strCache>
                <c:ptCount val="1"/>
                <c:pt idx="0">
                  <c:v>SAF mandate </c:v>
                </c:pt>
              </c:strCache>
            </c:strRef>
          </c:tx>
          <c:spPr>
            <a:ln w="25400" cap="rnd" cmpd="sng" algn="ctr">
              <a:solidFill>
                <a:schemeClr val="accent1"/>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Sheet1!$C$15:$C$18</c:f>
              <c:numCache>
                <c:formatCode>General</c:formatCode>
                <c:ptCount val="4"/>
                <c:pt idx="0">
                  <c:v>86.4</c:v>
                </c:pt>
                <c:pt idx="1">
                  <c:v>67.600000000000009</c:v>
                </c:pt>
                <c:pt idx="2">
                  <c:v>44.8</c:v>
                </c:pt>
                <c:pt idx="3">
                  <c:v>80.600000000000009</c:v>
                </c:pt>
              </c:numCache>
            </c:numRef>
          </c:val>
          <c:extLst>
            <c:ext xmlns:c16="http://schemas.microsoft.com/office/drawing/2014/chart" uri="{C3380CC4-5D6E-409C-BE32-E72D297353CC}">
              <c16:uniqueId val="{00000000-8FF6-49C0-931C-A1CD7C535037}"/>
            </c:ext>
          </c:extLst>
        </c:ser>
        <c:ser>
          <c:idx val="1"/>
          <c:order val="1"/>
          <c:tx>
            <c:strRef>
              <c:f>Sheet1!$D$14</c:f>
              <c:strCache>
                <c:ptCount val="1"/>
                <c:pt idx="0">
                  <c:v>Financial incentives to scale SAF production </c:v>
                </c:pt>
              </c:strCache>
            </c:strRef>
          </c:tx>
          <c:spPr>
            <a:ln w="25400" cap="rnd" cmpd="sng" algn="ctr">
              <a:solidFill>
                <a:schemeClr val="accent2"/>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Sheet1!$D$15:$D$18</c:f>
              <c:numCache>
                <c:formatCode>General</c:formatCode>
                <c:ptCount val="4"/>
                <c:pt idx="0">
                  <c:v>105.3</c:v>
                </c:pt>
                <c:pt idx="1">
                  <c:v>104</c:v>
                </c:pt>
                <c:pt idx="2">
                  <c:v>60.8</c:v>
                </c:pt>
                <c:pt idx="3">
                  <c:v>117.8</c:v>
                </c:pt>
              </c:numCache>
            </c:numRef>
          </c:val>
          <c:extLst>
            <c:ext xmlns:c16="http://schemas.microsoft.com/office/drawing/2014/chart" uri="{C3380CC4-5D6E-409C-BE32-E72D297353CC}">
              <c16:uniqueId val="{00000001-8FF6-49C0-931C-A1CD7C535037}"/>
            </c:ext>
          </c:extLst>
        </c:ser>
        <c:ser>
          <c:idx val="2"/>
          <c:order val="2"/>
          <c:tx>
            <c:strRef>
              <c:f>Sheet1!$E$14</c:f>
              <c:strCache>
                <c:ptCount val="1"/>
                <c:pt idx="0">
                  <c:v>Carbon tax on conventional jet fuels </c:v>
                </c:pt>
              </c:strCache>
            </c:strRef>
          </c:tx>
          <c:spPr>
            <a:ln w="25400" cap="rnd" cmpd="sng" algn="ctr">
              <a:solidFill>
                <a:schemeClr val="accent3"/>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Sheet1!$E$15:$E$18</c:f>
              <c:numCache>
                <c:formatCode>General</c:formatCode>
                <c:ptCount val="4"/>
                <c:pt idx="0">
                  <c:v>67.5</c:v>
                </c:pt>
                <c:pt idx="1">
                  <c:v>57.2</c:v>
                </c:pt>
                <c:pt idx="2">
                  <c:v>27.2</c:v>
                </c:pt>
                <c:pt idx="3">
                  <c:v>58.9</c:v>
                </c:pt>
              </c:numCache>
            </c:numRef>
          </c:val>
          <c:extLst>
            <c:ext xmlns:c16="http://schemas.microsoft.com/office/drawing/2014/chart" uri="{C3380CC4-5D6E-409C-BE32-E72D297353CC}">
              <c16:uniqueId val="{00000002-8FF6-49C0-931C-A1CD7C535037}"/>
            </c:ext>
          </c:extLst>
        </c:ser>
        <c:ser>
          <c:idx val="3"/>
          <c:order val="3"/>
          <c:tx>
            <c:strRef>
              <c:f>Sheet1!$F$14</c:f>
              <c:strCache>
                <c:ptCount val="1"/>
                <c:pt idx="0">
                  <c:v>Emissions Trading Scheme for international aviation </c:v>
                </c:pt>
              </c:strCache>
            </c:strRef>
          </c:tx>
          <c:spPr>
            <a:ln w="25400" cap="rnd" cmpd="sng" algn="ctr">
              <a:solidFill>
                <a:schemeClr val="accent4"/>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Sheet1!$F$15:$F$18</c:f>
              <c:numCache>
                <c:formatCode>General</c:formatCode>
                <c:ptCount val="4"/>
                <c:pt idx="0">
                  <c:v>75.599999999999994</c:v>
                </c:pt>
                <c:pt idx="1">
                  <c:v>72.8</c:v>
                </c:pt>
                <c:pt idx="2">
                  <c:v>41.6</c:v>
                </c:pt>
                <c:pt idx="3">
                  <c:v>71.3</c:v>
                </c:pt>
              </c:numCache>
            </c:numRef>
          </c:val>
          <c:extLst>
            <c:ext xmlns:c16="http://schemas.microsoft.com/office/drawing/2014/chart" uri="{C3380CC4-5D6E-409C-BE32-E72D297353CC}">
              <c16:uniqueId val="{00000003-8FF6-49C0-931C-A1CD7C535037}"/>
            </c:ext>
          </c:extLst>
        </c:ser>
        <c:ser>
          <c:idx val="4"/>
          <c:order val="4"/>
          <c:tx>
            <c:strRef>
              <c:f>Sheet1!$G$14</c:f>
              <c:strCache>
                <c:ptCount val="1"/>
                <c:pt idx="0">
                  <c:v>Incentives to accelerate fleet efficiency </c:v>
                </c:pt>
              </c:strCache>
            </c:strRef>
          </c:tx>
          <c:spPr>
            <a:ln w="25400" cap="rnd" cmpd="sng" algn="ctr">
              <a:solidFill>
                <a:schemeClr val="accent5"/>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Sheet1!$G$15:$G$18</c:f>
              <c:numCache>
                <c:formatCode>General</c:formatCode>
                <c:ptCount val="4"/>
                <c:pt idx="0">
                  <c:v>91.8</c:v>
                </c:pt>
                <c:pt idx="1">
                  <c:v>93.600000000000009</c:v>
                </c:pt>
                <c:pt idx="2">
                  <c:v>59.2</c:v>
                </c:pt>
                <c:pt idx="3">
                  <c:v>120.89999999999999</c:v>
                </c:pt>
              </c:numCache>
            </c:numRef>
          </c:val>
          <c:extLst>
            <c:ext xmlns:c16="http://schemas.microsoft.com/office/drawing/2014/chart" uri="{C3380CC4-5D6E-409C-BE32-E72D297353CC}">
              <c16:uniqueId val="{00000004-8FF6-49C0-931C-A1CD7C535037}"/>
            </c:ext>
          </c:extLst>
        </c:ser>
        <c:ser>
          <c:idx val="5"/>
          <c:order val="5"/>
          <c:tx>
            <c:strRef>
              <c:f>Sheet1!$H$14</c:f>
              <c:strCache>
                <c:ptCount val="1"/>
                <c:pt idx="0">
                  <c:v>Incentives to accelerate uptake of electric / hydrogen aircraft </c:v>
                </c:pt>
              </c:strCache>
            </c:strRef>
          </c:tx>
          <c:spPr>
            <a:ln w="25400" cap="rnd" cmpd="sng" algn="ctr">
              <a:solidFill>
                <a:schemeClr val="accent6"/>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Sheet1!$H$15:$H$18</c:f>
              <c:numCache>
                <c:formatCode>General</c:formatCode>
                <c:ptCount val="4"/>
                <c:pt idx="0">
                  <c:v>81</c:v>
                </c:pt>
                <c:pt idx="1">
                  <c:v>80.600000000000009</c:v>
                </c:pt>
                <c:pt idx="2">
                  <c:v>54.4</c:v>
                </c:pt>
                <c:pt idx="3">
                  <c:v>99.2</c:v>
                </c:pt>
              </c:numCache>
            </c:numRef>
          </c:val>
          <c:extLst>
            <c:ext xmlns:c16="http://schemas.microsoft.com/office/drawing/2014/chart" uri="{C3380CC4-5D6E-409C-BE32-E72D297353CC}">
              <c16:uniqueId val="{00000005-8FF6-49C0-931C-A1CD7C535037}"/>
            </c:ext>
          </c:extLst>
        </c:ser>
        <c:ser>
          <c:idx val="6"/>
          <c:order val="6"/>
          <c:tx>
            <c:strRef>
              <c:f>Sheet1!$I$14</c:f>
              <c:strCache>
                <c:ptCount val="1"/>
                <c:pt idx="0">
                  <c:v>Routing operational improvements</c:v>
                </c:pt>
              </c:strCache>
            </c:strRef>
          </c:tx>
          <c:spPr>
            <a:ln w="25400" cap="rnd" cmpd="sng" algn="ctr">
              <a:solidFill>
                <a:schemeClr val="accent1">
                  <a:lumMod val="60000"/>
                </a:schemeClr>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Sheet1!$I$15:$I$18</c:f>
              <c:numCache>
                <c:formatCode>General</c:formatCode>
                <c:ptCount val="4"/>
                <c:pt idx="0">
                  <c:v>91.8</c:v>
                </c:pt>
                <c:pt idx="1">
                  <c:v>85.8</c:v>
                </c:pt>
                <c:pt idx="2">
                  <c:v>65.599999999999994</c:v>
                </c:pt>
                <c:pt idx="3">
                  <c:v>117.8</c:v>
                </c:pt>
              </c:numCache>
            </c:numRef>
          </c:val>
          <c:extLst>
            <c:ext xmlns:c16="http://schemas.microsoft.com/office/drawing/2014/chart" uri="{C3380CC4-5D6E-409C-BE32-E72D297353CC}">
              <c16:uniqueId val="{00000006-8FF6-49C0-931C-A1CD7C535037}"/>
            </c:ext>
          </c:extLst>
        </c:ser>
        <c:ser>
          <c:idx val="7"/>
          <c:order val="7"/>
          <c:tx>
            <c:strRef>
              <c:f>Sheet1!$J$14</c:f>
              <c:strCache>
                <c:ptCount val="1"/>
                <c:pt idx="0">
                  <c:v>Ground operational improvements</c:v>
                </c:pt>
              </c:strCache>
            </c:strRef>
          </c:tx>
          <c:spPr>
            <a:ln w="25400" cap="rnd" cmpd="sng" algn="ctr">
              <a:solidFill>
                <a:schemeClr val="accent2">
                  <a:lumMod val="60000"/>
                </a:schemeClr>
              </a:solidFill>
              <a:prstDash val="sysDot"/>
              <a:round/>
            </a:ln>
            <a:effectLst/>
          </c:spPr>
          <c:marker>
            <c:symbol val="none"/>
          </c:marker>
          <c:cat>
            <c:strRef>
              <c:f>Sheet1!$B$15:$B$18</c:f>
              <c:strCache>
                <c:ptCount val="4"/>
                <c:pt idx="0">
                  <c:v>Effectiveness (27)</c:v>
                </c:pt>
                <c:pt idx="1">
                  <c:v>Efficiency (26)</c:v>
                </c:pt>
                <c:pt idx="2">
                  <c:v>Equity (16)</c:v>
                </c:pt>
                <c:pt idx="3">
                  <c:v>Feasibility (31)</c:v>
                </c:pt>
              </c:strCache>
            </c:strRef>
          </c:cat>
          <c:val>
            <c:numRef>
              <c:f>Sheet1!$J$15:$J$18</c:f>
              <c:numCache>
                <c:formatCode>General</c:formatCode>
                <c:ptCount val="4"/>
                <c:pt idx="0">
                  <c:v>83.7</c:v>
                </c:pt>
                <c:pt idx="1">
                  <c:v>80.600000000000009</c:v>
                </c:pt>
                <c:pt idx="2">
                  <c:v>56</c:v>
                </c:pt>
                <c:pt idx="3">
                  <c:v>133.29999999999998</c:v>
                </c:pt>
              </c:numCache>
            </c:numRef>
          </c:val>
          <c:extLst>
            <c:ext xmlns:c16="http://schemas.microsoft.com/office/drawing/2014/chart" uri="{C3380CC4-5D6E-409C-BE32-E72D297353CC}">
              <c16:uniqueId val="{00000007-8FF6-49C0-931C-A1CD7C535037}"/>
            </c:ext>
          </c:extLst>
        </c:ser>
        <c:dLbls>
          <c:showLegendKey val="0"/>
          <c:showVal val="0"/>
          <c:showCatName val="0"/>
          <c:showSerName val="0"/>
          <c:showPercent val="0"/>
          <c:showBubbleSize val="0"/>
        </c:dLbls>
        <c:axId val="1703208928"/>
        <c:axId val="1703207008"/>
      </c:radarChart>
      <c:catAx>
        <c:axId val="170320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3207008"/>
        <c:crosses val="autoZero"/>
        <c:auto val="1"/>
        <c:lblAlgn val="ctr"/>
        <c:lblOffset val="100"/>
        <c:noMultiLvlLbl val="0"/>
      </c:catAx>
      <c:valAx>
        <c:axId val="17032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3208928"/>
        <c:crosses val="autoZero"/>
        <c:crossBetween val="between"/>
      </c:valAx>
      <c:spPr>
        <a:noFill/>
        <a:ln>
          <a:noFill/>
        </a:ln>
        <a:effectLst/>
      </c:spPr>
    </c:plotArea>
    <c:legend>
      <c:legendPos val="t"/>
      <c:layout>
        <c:manualLayout>
          <c:xMode val="edge"/>
          <c:yMode val="edge"/>
          <c:x val="1.6245727544138312E-2"/>
          <c:y val="3.5773966606572512E-2"/>
          <c:w val="0.27144859154805356"/>
          <c:h val="0.942640282674768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E2A6D-7678-C487-115F-488E7E8D43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12B96C2-BCB2-C940-2101-E755E09CB1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071769-6AE3-49B4-BBD3-5F04588575DD}" type="datetimeFigureOut">
              <a:rPr lang="en-GB" smtClean="0"/>
              <a:t>04/10/2024</a:t>
            </a:fld>
            <a:endParaRPr lang="en-GB"/>
          </a:p>
        </p:txBody>
      </p:sp>
      <p:sp>
        <p:nvSpPr>
          <p:cNvPr id="4" name="Footer Placeholder 3">
            <a:extLst>
              <a:ext uri="{FF2B5EF4-FFF2-40B4-BE49-F238E27FC236}">
                <a16:creationId xmlns:a16="http://schemas.microsoft.com/office/drawing/2014/main" id="{7826DAE3-E572-67DD-0FC9-7AF5141A4D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351C15-5E5B-1B94-F2A8-2EFA7A7AC0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38E27E-9F52-43EB-9C8A-716BCEBB54D0}" type="slidenum">
              <a:rPr lang="en-GB" smtClean="0"/>
              <a:t>‹#›</a:t>
            </a:fld>
            <a:endParaRPr lang="en-GB"/>
          </a:p>
        </p:txBody>
      </p:sp>
    </p:spTree>
    <p:extLst>
      <p:ext uri="{BB962C8B-B14F-4D97-AF65-F5344CB8AC3E}">
        <p14:creationId xmlns:p14="http://schemas.microsoft.com/office/powerpoint/2010/main" val="351379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D6EC5-0BA2-4D47-A665-C3DA79392CB3}"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EFBDF-9889-48C7-9B32-113FE59BB332}" type="slidenum">
              <a:rPr lang="en-GB" smtClean="0"/>
              <a:t>‹#›</a:t>
            </a:fld>
            <a:endParaRPr lang="en-GB"/>
          </a:p>
        </p:txBody>
      </p:sp>
    </p:spTree>
    <p:extLst>
      <p:ext uri="{BB962C8B-B14F-4D97-AF65-F5344CB8AC3E}">
        <p14:creationId xmlns:p14="http://schemas.microsoft.com/office/powerpoint/2010/main" val="288656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19905-2BCA-437F-B0BF-9E5C9F380B34}" type="slidenum">
              <a:rPr lang="en-GB" smtClean="0"/>
              <a:t>1</a:t>
            </a:fld>
            <a:endParaRPr lang="en-GB"/>
          </a:p>
        </p:txBody>
      </p:sp>
    </p:spTree>
    <p:extLst>
      <p:ext uri="{BB962C8B-B14F-4D97-AF65-F5344CB8AC3E}">
        <p14:creationId xmlns:p14="http://schemas.microsoft.com/office/powerpoint/2010/main" val="207160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sz="3600" kern="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EEFBDF-9889-48C7-9B32-113FE59BB332}" type="slidenum">
              <a:rPr lang="en-GB" smtClean="0"/>
              <a:t>3</a:t>
            </a:fld>
            <a:endParaRPr lang="en-GB"/>
          </a:p>
        </p:txBody>
      </p:sp>
    </p:spTree>
    <p:extLst>
      <p:ext uri="{BB962C8B-B14F-4D97-AF65-F5344CB8AC3E}">
        <p14:creationId xmlns:p14="http://schemas.microsoft.com/office/powerpoint/2010/main" val="16497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EFBDF-9889-48C7-9B32-113FE59BB332}" type="slidenum">
              <a:rPr lang="en-GB" smtClean="0"/>
              <a:t>6</a:t>
            </a:fld>
            <a:endParaRPr lang="en-GB"/>
          </a:p>
        </p:txBody>
      </p:sp>
    </p:spTree>
    <p:extLst>
      <p:ext uri="{BB962C8B-B14F-4D97-AF65-F5344CB8AC3E}">
        <p14:creationId xmlns:p14="http://schemas.microsoft.com/office/powerpoint/2010/main" val="58885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EFBDF-9889-48C7-9B32-113FE59BB332}" type="slidenum">
              <a:rPr lang="en-GB" smtClean="0"/>
              <a:t>7</a:t>
            </a:fld>
            <a:endParaRPr lang="en-GB"/>
          </a:p>
        </p:txBody>
      </p:sp>
    </p:spTree>
    <p:extLst>
      <p:ext uri="{BB962C8B-B14F-4D97-AF65-F5344CB8AC3E}">
        <p14:creationId xmlns:p14="http://schemas.microsoft.com/office/powerpoint/2010/main" val="283094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EFBDF-9889-48C7-9B32-113FE59BB332}" type="slidenum">
              <a:rPr lang="en-GB" smtClean="0"/>
              <a:t>9</a:t>
            </a:fld>
            <a:endParaRPr lang="en-GB"/>
          </a:p>
        </p:txBody>
      </p:sp>
    </p:spTree>
    <p:extLst>
      <p:ext uri="{BB962C8B-B14F-4D97-AF65-F5344CB8AC3E}">
        <p14:creationId xmlns:p14="http://schemas.microsoft.com/office/powerpoint/2010/main" val="3223940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cpb@itf-oecd.org" TargetMode="Externa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330EE2-6840-1699-C2BA-50415697DDE1}"/>
              </a:ext>
            </a:extLst>
          </p:cNvPr>
          <p:cNvSpPr/>
          <p:nvPr userDrawn="1"/>
        </p:nvSpPr>
        <p:spPr>
          <a:xfrm>
            <a:off x="6203950" y="0"/>
            <a:ext cx="5988050" cy="6857999"/>
          </a:xfrm>
          <a:prstGeom prst="rect">
            <a:avLst/>
          </a:prstGeom>
          <a:gradFill>
            <a:gsLst>
              <a:gs pos="80000">
                <a:schemeClr val="accent1">
                  <a:lumMod val="5000"/>
                  <a:lumOff val="95000"/>
                  <a:alpha val="75000"/>
                </a:schemeClr>
              </a:gs>
              <a:gs pos="58000">
                <a:schemeClr val="bg1">
                  <a:alpha val="0"/>
                </a:schemeClr>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8BF522-801C-157B-3ABF-BD5785D5E351}"/>
              </a:ext>
            </a:extLst>
          </p:cNvPr>
          <p:cNvSpPr txBox="1"/>
          <p:nvPr userDrawn="1"/>
        </p:nvSpPr>
        <p:spPr>
          <a:xfrm>
            <a:off x="6203950" y="584200"/>
            <a:ext cx="5508625" cy="276999"/>
          </a:xfrm>
          <a:prstGeom prst="rect">
            <a:avLst/>
          </a:prstGeom>
          <a:noFill/>
        </p:spPr>
        <p:txBody>
          <a:bodyPr wrap="square" lIns="0" tIns="0" rIns="0" bIns="0" rtlCol="0">
            <a:noAutofit/>
          </a:bodyPr>
          <a:lstStyle/>
          <a:p>
            <a:pPr algn="r"/>
            <a:r>
              <a:rPr lang="en-GB" dirty="0">
                <a:solidFill>
                  <a:schemeClr val="tx2"/>
                </a:solidFill>
                <a:latin typeface="+mj-lt"/>
              </a:rPr>
              <a:t>Interim Brief </a:t>
            </a:r>
            <a:endParaRPr lang="en-US" dirty="0">
              <a:solidFill>
                <a:schemeClr val="tx2"/>
              </a:solidFill>
              <a:latin typeface="+mj-lt"/>
            </a:endParaRPr>
          </a:p>
        </p:txBody>
      </p:sp>
      <p:sp>
        <p:nvSpPr>
          <p:cNvPr id="9" name="Rectangle 8">
            <a:extLst>
              <a:ext uri="{FF2B5EF4-FFF2-40B4-BE49-F238E27FC236}">
                <a16:creationId xmlns:a16="http://schemas.microsoft.com/office/drawing/2014/main" id="{6435BEBA-D728-8920-3C8D-18F096AE2409}"/>
              </a:ext>
            </a:extLst>
          </p:cNvPr>
          <p:cNvSpPr/>
          <p:nvPr userDrawn="1"/>
        </p:nvSpPr>
        <p:spPr>
          <a:xfrm>
            <a:off x="0" y="0"/>
            <a:ext cx="6203950" cy="6857999"/>
          </a:xfrm>
          <a:prstGeom prst="rect">
            <a:avLst/>
          </a:prstGeom>
          <a:solidFill>
            <a:schemeClr val="tx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18181-D199-D9FF-6C91-243DAACE2545}"/>
              </a:ext>
            </a:extLst>
          </p:cNvPr>
          <p:cNvSpPr>
            <a:spLocks noGrp="1"/>
          </p:cNvSpPr>
          <p:nvPr>
            <p:ph type="ctrTitle"/>
          </p:nvPr>
        </p:nvSpPr>
        <p:spPr>
          <a:xfrm>
            <a:off x="409469" y="1520826"/>
            <a:ext cx="5578581" cy="1728787"/>
          </a:xfrm>
        </p:spPr>
        <p:txBody>
          <a:bodyPr anchor="t" anchorCtr="0">
            <a:noAutofit/>
          </a:bodyPr>
          <a:lstStyle>
            <a:lvl1pPr algn="l">
              <a:lnSpc>
                <a:spcPts val="4800"/>
              </a:lnSpc>
              <a:defRPr sz="4800" baseline="0">
                <a:solidFill>
                  <a:schemeClr val="bg1"/>
                </a:solidFill>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41603-C455-AF28-F238-8F28861B90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469" y="477767"/>
            <a:ext cx="1762231" cy="393595"/>
          </a:xfrm>
          <a:prstGeom prst="rect">
            <a:avLst/>
          </a:prstGeom>
        </p:spPr>
      </p:pic>
      <p:sp>
        <p:nvSpPr>
          <p:cNvPr id="12" name="Text Placeholder 11">
            <a:extLst>
              <a:ext uri="{FF2B5EF4-FFF2-40B4-BE49-F238E27FC236}">
                <a16:creationId xmlns:a16="http://schemas.microsoft.com/office/drawing/2014/main" id="{042250C7-D85A-3BEB-9BC3-D4AFF7D96120}"/>
              </a:ext>
            </a:extLst>
          </p:cNvPr>
          <p:cNvSpPr>
            <a:spLocks noGrp="1"/>
          </p:cNvSpPr>
          <p:nvPr>
            <p:ph type="body" sz="quarter" idx="10"/>
          </p:nvPr>
        </p:nvSpPr>
        <p:spPr>
          <a:xfrm>
            <a:off x="479425" y="4400550"/>
            <a:ext cx="5508625" cy="2268538"/>
          </a:xfrm>
        </p:spPr>
        <p:txBody>
          <a:bodyPr/>
          <a:lstStyle>
            <a:lvl1pPr>
              <a:lnSpc>
                <a:spcPts val="2400"/>
              </a:lnSpc>
              <a:defRPr sz="2100">
                <a:solidFill>
                  <a:schemeClr val="bg1"/>
                </a:solidFill>
                <a:latin typeface="+mj-lt"/>
              </a:defRPr>
            </a:lvl1pPr>
            <a:lvl2pPr marL="0" indent="0">
              <a:lnSpc>
                <a:spcPts val="2400"/>
              </a:lnSpc>
              <a:buNone/>
              <a:defRPr sz="2100">
                <a:solidFill>
                  <a:schemeClr val="bg1"/>
                </a:solidFill>
              </a:defRPr>
            </a:lvl2pPr>
            <a:lvl3pPr marL="0" indent="0">
              <a:lnSpc>
                <a:spcPts val="1800"/>
              </a:lnSpc>
              <a:spcAft>
                <a:spcPts val="600"/>
              </a:spcAft>
              <a:buNone/>
              <a:defRPr sz="1500">
                <a:solidFill>
                  <a:schemeClr val="bg1"/>
                </a:solidFill>
              </a:defRPr>
            </a:lvl3pPr>
            <a:lvl4pPr marL="0" indent="0">
              <a:lnSpc>
                <a:spcPts val="1600"/>
              </a:lnSpc>
              <a:buNone/>
              <a:defRPr sz="1200">
                <a:solidFill>
                  <a:schemeClr val="bg1"/>
                </a:solidFill>
                <a:latin typeface="+mj-lt"/>
              </a:defRPr>
            </a:lvl4pPr>
            <a:lvl5pPr marL="0" indent="0">
              <a:lnSpc>
                <a:spcPts val="1200"/>
              </a:lnSpc>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9300198"/>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8E3C-9E1F-1DA1-76D1-66ABB0FE173B}"/>
              </a:ext>
            </a:extLst>
          </p:cNvPr>
          <p:cNvSpPr>
            <a:spLocks noGrp="1"/>
          </p:cNvSpPr>
          <p:nvPr>
            <p:ph type="title"/>
          </p:nvPr>
        </p:nvSpPr>
        <p:spPr>
          <a:xfrm>
            <a:off x="479426" y="584199"/>
            <a:ext cx="3600449" cy="2655891"/>
          </a:xfrm>
        </p:spPr>
        <p:txBody>
          <a:bodyPr anchor="t" anchorCtr="0">
            <a:normAutofit/>
          </a:bodyPr>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1F1E5862-A3ED-B07E-B2ED-AEACDF2C1AFA}"/>
              </a:ext>
            </a:extLst>
          </p:cNvPr>
          <p:cNvSpPr>
            <a:spLocks noGrp="1"/>
          </p:cNvSpPr>
          <p:nvPr>
            <p:ph type="pic" idx="1"/>
          </p:nvPr>
        </p:nvSpPr>
        <p:spPr>
          <a:xfrm>
            <a:off x="4295775" y="0"/>
            <a:ext cx="789622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4FDB27-07DC-45A5-1C30-3BADCC2EA302}"/>
              </a:ext>
            </a:extLst>
          </p:cNvPr>
          <p:cNvSpPr>
            <a:spLocks noGrp="1"/>
          </p:cNvSpPr>
          <p:nvPr>
            <p:ph type="body" sz="half" idx="2"/>
          </p:nvPr>
        </p:nvSpPr>
        <p:spPr>
          <a:xfrm>
            <a:off x="479426" y="3429000"/>
            <a:ext cx="3600449" cy="2663824"/>
          </a:xfrm>
        </p:spPr>
        <p:txBody>
          <a:bodyPr>
            <a:normAutofit/>
          </a:bodyPr>
          <a:lstStyle>
            <a:lvl1pPr marL="0" indent="0">
              <a:lnSpc>
                <a:spcPts val="24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8080391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PB Member logos">
    <p:bg>
      <p:bgPr>
        <a:solidFill>
          <a:srgbClr val="F0F2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0446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 Continuous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A6AB4-CFC9-2B1E-20C6-871A696581F3}"/>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4" name="Footer Placeholder 3">
            <a:extLst>
              <a:ext uri="{FF2B5EF4-FFF2-40B4-BE49-F238E27FC236}">
                <a16:creationId xmlns:a16="http://schemas.microsoft.com/office/drawing/2014/main" id="{1E644B2E-E861-977C-9310-EC05EE879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45B55E-E501-8A75-1D9D-63CD7AC0166F}"/>
              </a:ext>
            </a:extLst>
          </p:cNvPr>
          <p:cNvSpPr>
            <a:spLocks noGrp="1"/>
          </p:cNvSpPr>
          <p:nvPr>
            <p:ph type="sldNum" sz="quarter" idx="12"/>
          </p:nvPr>
        </p:nvSpPr>
        <p:spPr/>
        <p:txBody>
          <a:bodyPr/>
          <a:lstStyle/>
          <a:p>
            <a:fld id="{4DFE38F8-1BAE-44BE-99FF-6E09E992742E}" type="slidenum">
              <a:rPr lang="en-GB" smtClean="0"/>
              <a:pPr/>
              <a:t>‹#›</a:t>
            </a:fld>
            <a:endParaRPr lang="en-GB"/>
          </a:p>
        </p:txBody>
      </p:sp>
      <p:sp>
        <p:nvSpPr>
          <p:cNvPr id="2" name="Title 1">
            <a:extLst>
              <a:ext uri="{FF2B5EF4-FFF2-40B4-BE49-F238E27FC236}">
                <a16:creationId xmlns:a16="http://schemas.microsoft.com/office/drawing/2014/main" id="{FBCA5D15-ACD7-16E3-3D54-145D21F093A9}"/>
              </a:ext>
            </a:extLst>
          </p:cNvPr>
          <p:cNvSpPr>
            <a:spLocks noGrp="1"/>
          </p:cNvSpPr>
          <p:nvPr>
            <p:ph type="title"/>
          </p:nvPr>
        </p:nvSpPr>
        <p:spPr>
          <a:xfrm>
            <a:off x="479426" y="584200"/>
            <a:ext cx="11233148" cy="757238"/>
          </a:xfrm>
        </p:spPr>
        <p:txBody>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F527701-4680-AA7B-9A4F-1E1B64430702}"/>
              </a:ext>
            </a:extLst>
          </p:cNvPr>
          <p:cNvSpPr>
            <a:spLocks noGrp="1"/>
          </p:cNvSpPr>
          <p:nvPr>
            <p:ph type="body" sz="quarter" idx="13"/>
          </p:nvPr>
        </p:nvSpPr>
        <p:spPr>
          <a:xfrm>
            <a:off x="479425" y="1520825"/>
            <a:ext cx="11233150" cy="4572000"/>
          </a:xfrm>
        </p:spPr>
        <p:txBody>
          <a:bodyPr numCol="2"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931393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 Bloc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A6AB4-CFC9-2B1E-20C6-871A696581F3}"/>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4" name="Footer Placeholder 3">
            <a:extLst>
              <a:ext uri="{FF2B5EF4-FFF2-40B4-BE49-F238E27FC236}">
                <a16:creationId xmlns:a16="http://schemas.microsoft.com/office/drawing/2014/main" id="{1E644B2E-E861-977C-9310-EC05EE879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45B55E-E501-8A75-1D9D-63CD7AC0166F}"/>
              </a:ext>
            </a:extLst>
          </p:cNvPr>
          <p:cNvSpPr>
            <a:spLocks noGrp="1"/>
          </p:cNvSpPr>
          <p:nvPr>
            <p:ph type="sldNum" sz="quarter" idx="12"/>
          </p:nvPr>
        </p:nvSpPr>
        <p:spPr/>
        <p:txBody>
          <a:bodyPr/>
          <a:lstStyle/>
          <a:p>
            <a:fld id="{4DFE38F8-1BAE-44BE-99FF-6E09E992742E}" type="slidenum">
              <a:rPr lang="en-GB" smtClean="0"/>
              <a:pPr/>
              <a:t>‹#›</a:t>
            </a:fld>
            <a:endParaRPr lang="en-GB"/>
          </a:p>
        </p:txBody>
      </p:sp>
      <p:sp>
        <p:nvSpPr>
          <p:cNvPr id="2" name="Title 1">
            <a:extLst>
              <a:ext uri="{FF2B5EF4-FFF2-40B4-BE49-F238E27FC236}">
                <a16:creationId xmlns:a16="http://schemas.microsoft.com/office/drawing/2014/main" id="{FBCA5D15-ACD7-16E3-3D54-145D21F093A9}"/>
              </a:ext>
            </a:extLst>
          </p:cNvPr>
          <p:cNvSpPr>
            <a:spLocks noGrp="1"/>
          </p:cNvSpPr>
          <p:nvPr>
            <p:ph type="title"/>
          </p:nvPr>
        </p:nvSpPr>
        <p:spPr>
          <a:xfrm>
            <a:off x="479426" y="584200"/>
            <a:ext cx="3600449" cy="757238"/>
          </a:xfrm>
        </p:spPr>
        <p:txBody>
          <a:bodyPr>
            <a:noAutofit/>
          </a:bodyPr>
          <a:lstStyle>
            <a:lvl1pPr>
              <a:lnSpc>
                <a:spcPts val="2100"/>
              </a:lnSpc>
              <a:spcAft>
                <a:spcPts val="0"/>
              </a:spcAft>
              <a:defRPr sz="1800" spc="0" baseline="0"/>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F527701-4680-AA7B-9A4F-1E1B64430702}"/>
              </a:ext>
            </a:extLst>
          </p:cNvPr>
          <p:cNvSpPr>
            <a:spLocks noGrp="1"/>
          </p:cNvSpPr>
          <p:nvPr>
            <p:ph type="body" sz="quarter" idx="13"/>
          </p:nvPr>
        </p:nvSpPr>
        <p:spPr>
          <a:xfrm>
            <a:off x="479425" y="1520825"/>
            <a:ext cx="3600450"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a:extLst>
              <a:ext uri="{FF2B5EF4-FFF2-40B4-BE49-F238E27FC236}">
                <a16:creationId xmlns:a16="http://schemas.microsoft.com/office/drawing/2014/main" id="{70C1302A-660C-7AD3-A5E7-4C3865288706}"/>
              </a:ext>
            </a:extLst>
          </p:cNvPr>
          <p:cNvSpPr>
            <a:spLocks noGrp="1"/>
          </p:cNvSpPr>
          <p:nvPr>
            <p:ph type="body" sz="quarter" idx="14"/>
          </p:nvPr>
        </p:nvSpPr>
        <p:spPr>
          <a:xfrm>
            <a:off x="4295775" y="1520825"/>
            <a:ext cx="3600450"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FDEDA8E3-5D0F-20D2-80AF-16CB65B48511}"/>
              </a:ext>
            </a:extLst>
          </p:cNvPr>
          <p:cNvSpPr>
            <a:spLocks noGrp="1"/>
          </p:cNvSpPr>
          <p:nvPr>
            <p:ph type="body" sz="quarter" idx="15"/>
          </p:nvPr>
        </p:nvSpPr>
        <p:spPr>
          <a:xfrm>
            <a:off x="8075613" y="1520825"/>
            <a:ext cx="3600450"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54433113-FDF2-0B11-5934-AD480B8EE131}"/>
              </a:ext>
            </a:extLst>
          </p:cNvPr>
          <p:cNvSpPr>
            <a:spLocks noGrp="1"/>
          </p:cNvSpPr>
          <p:nvPr>
            <p:ph type="body" sz="quarter" idx="16"/>
          </p:nvPr>
        </p:nvSpPr>
        <p:spPr>
          <a:xfrm>
            <a:off x="4295775" y="584200"/>
            <a:ext cx="3600450" cy="757238"/>
          </a:xfrm>
        </p:spPr>
        <p:txBody>
          <a:bodyPr>
            <a:noAutofit/>
          </a:bodyPr>
          <a:lstStyle>
            <a:lvl1pPr>
              <a:lnSpc>
                <a:spcPts val="2100"/>
              </a:lnSpc>
              <a:spcAft>
                <a:spcPts val="0"/>
              </a:spcAft>
              <a:defRPr sz="1800" spc="0" baseline="0">
                <a:solidFill>
                  <a:schemeClr val="tx2"/>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194FEFB2-0982-4499-E44A-0FBBEF2F7F1A}"/>
              </a:ext>
            </a:extLst>
          </p:cNvPr>
          <p:cNvSpPr>
            <a:spLocks noGrp="1"/>
          </p:cNvSpPr>
          <p:nvPr>
            <p:ph type="body" sz="quarter" idx="17"/>
          </p:nvPr>
        </p:nvSpPr>
        <p:spPr>
          <a:xfrm>
            <a:off x="8075613" y="584200"/>
            <a:ext cx="3636962" cy="757238"/>
          </a:xfrm>
        </p:spPr>
        <p:txBody>
          <a:bodyPr>
            <a:noAutofit/>
          </a:bodyPr>
          <a:lstStyle>
            <a:lvl1pPr>
              <a:lnSpc>
                <a:spcPts val="2100"/>
              </a:lnSpc>
              <a:spcAft>
                <a:spcPts val="0"/>
              </a:spcAft>
              <a:defRPr sz="1800" spc="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35566352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column - Bloc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A6AB4-CFC9-2B1E-20C6-871A696581F3}"/>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4" name="Footer Placeholder 3">
            <a:extLst>
              <a:ext uri="{FF2B5EF4-FFF2-40B4-BE49-F238E27FC236}">
                <a16:creationId xmlns:a16="http://schemas.microsoft.com/office/drawing/2014/main" id="{1E644B2E-E861-977C-9310-EC05EE879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45B55E-E501-8A75-1D9D-63CD7AC0166F}"/>
              </a:ext>
            </a:extLst>
          </p:cNvPr>
          <p:cNvSpPr>
            <a:spLocks noGrp="1"/>
          </p:cNvSpPr>
          <p:nvPr>
            <p:ph type="sldNum" sz="quarter" idx="12"/>
          </p:nvPr>
        </p:nvSpPr>
        <p:spPr/>
        <p:txBody>
          <a:bodyPr/>
          <a:lstStyle/>
          <a:p>
            <a:fld id="{4DFE38F8-1BAE-44BE-99FF-6E09E992742E}" type="slidenum">
              <a:rPr lang="en-GB" smtClean="0"/>
              <a:pPr/>
              <a:t>‹#›</a:t>
            </a:fld>
            <a:endParaRPr lang="en-GB"/>
          </a:p>
        </p:txBody>
      </p:sp>
      <p:sp>
        <p:nvSpPr>
          <p:cNvPr id="2" name="Title 1">
            <a:extLst>
              <a:ext uri="{FF2B5EF4-FFF2-40B4-BE49-F238E27FC236}">
                <a16:creationId xmlns:a16="http://schemas.microsoft.com/office/drawing/2014/main" id="{FBCA5D15-ACD7-16E3-3D54-145D21F093A9}"/>
              </a:ext>
            </a:extLst>
          </p:cNvPr>
          <p:cNvSpPr>
            <a:spLocks noGrp="1"/>
          </p:cNvSpPr>
          <p:nvPr>
            <p:ph type="title"/>
          </p:nvPr>
        </p:nvSpPr>
        <p:spPr>
          <a:xfrm>
            <a:off x="479427" y="584200"/>
            <a:ext cx="2663824" cy="757238"/>
          </a:xfrm>
        </p:spPr>
        <p:txBody>
          <a:bodyPr>
            <a:noAutofit/>
          </a:bodyPr>
          <a:lstStyle>
            <a:lvl1pPr>
              <a:lnSpc>
                <a:spcPts val="2100"/>
              </a:lnSpc>
              <a:spcAft>
                <a:spcPts val="0"/>
              </a:spcAft>
              <a:defRPr sz="1800" spc="-70" baseline="0"/>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F527701-4680-AA7B-9A4F-1E1B64430702}"/>
              </a:ext>
            </a:extLst>
          </p:cNvPr>
          <p:cNvSpPr>
            <a:spLocks noGrp="1"/>
          </p:cNvSpPr>
          <p:nvPr>
            <p:ph type="body" sz="quarter" idx="13"/>
          </p:nvPr>
        </p:nvSpPr>
        <p:spPr>
          <a:xfrm>
            <a:off x="479425" y="1520825"/>
            <a:ext cx="2663825"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a:extLst>
              <a:ext uri="{FF2B5EF4-FFF2-40B4-BE49-F238E27FC236}">
                <a16:creationId xmlns:a16="http://schemas.microsoft.com/office/drawing/2014/main" id="{7518B0D7-0306-E135-FC65-89DE7DA42320}"/>
              </a:ext>
            </a:extLst>
          </p:cNvPr>
          <p:cNvSpPr>
            <a:spLocks noGrp="1"/>
          </p:cNvSpPr>
          <p:nvPr>
            <p:ph type="body" sz="quarter" idx="14"/>
          </p:nvPr>
        </p:nvSpPr>
        <p:spPr>
          <a:xfrm>
            <a:off x="3324225" y="1520825"/>
            <a:ext cx="2663825"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a:extLst>
              <a:ext uri="{FF2B5EF4-FFF2-40B4-BE49-F238E27FC236}">
                <a16:creationId xmlns:a16="http://schemas.microsoft.com/office/drawing/2014/main" id="{BBC7B76B-113F-EE1B-9298-A7C0735B21F0}"/>
              </a:ext>
            </a:extLst>
          </p:cNvPr>
          <p:cNvSpPr>
            <a:spLocks noGrp="1"/>
          </p:cNvSpPr>
          <p:nvPr>
            <p:ph type="body" sz="quarter" idx="15"/>
          </p:nvPr>
        </p:nvSpPr>
        <p:spPr>
          <a:xfrm>
            <a:off x="6203949" y="1520825"/>
            <a:ext cx="2663825"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20BC488B-E4B8-4FDE-E638-537C0A8A62F4}"/>
              </a:ext>
            </a:extLst>
          </p:cNvPr>
          <p:cNvSpPr>
            <a:spLocks noGrp="1"/>
          </p:cNvSpPr>
          <p:nvPr>
            <p:ph type="body" sz="quarter" idx="16"/>
          </p:nvPr>
        </p:nvSpPr>
        <p:spPr>
          <a:xfrm>
            <a:off x="9048748" y="1520825"/>
            <a:ext cx="2663825" cy="4572000"/>
          </a:xfrm>
        </p:spPr>
        <p:txBody>
          <a:bodyPr numCol="1"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a:extLst>
              <a:ext uri="{FF2B5EF4-FFF2-40B4-BE49-F238E27FC236}">
                <a16:creationId xmlns:a16="http://schemas.microsoft.com/office/drawing/2014/main" id="{25E5A6CE-4003-86B8-C6BC-34F80FD7DD81}"/>
              </a:ext>
            </a:extLst>
          </p:cNvPr>
          <p:cNvSpPr>
            <a:spLocks noGrp="1"/>
          </p:cNvSpPr>
          <p:nvPr>
            <p:ph type="body" sz="quarter" idx="17"/>
          </p:nvPr>
        </p:nvSpPr>
        <p:spPr>
          <a:xfrm>
            <a:off x="3324225" y="584200"/>
            <a:ext cx="2663825" cy="757238"/>
          </a:xfrm>
        </p:spPr>
        <p:txBody>
          <a:bodyPr>
            <a:noAutofit/>
          </a:bodyPr>
          <a:lstStyle>
            <a:lvl1pPr indent="0">
              <a:lnSpc>
                <a:spcPts val="2100"/>
              </a:lnSpc>
              <a:spcAft>
                <a:spcPts val="0"/>
              </a:spcAft>
              <a:defRPr sz="1800" spc="-70" baseline="0">
                <a:solidFill>
                  <a:schemeClr val="tx2"/>
                </a:solidFill>
                <a:latin typeface="+mj-lt"/>
              </a:defRPr>
            </a:lvl1pPr>
            <a:lvl2pPr indent="0">
              <a:lnSpc>
                <a:spcPts val="2400"/>
              </a:lnSpc>
              <a:defRPr sz="1800">
                <a:solidFill>
                  <a:schemeClr val="tx2"/>
                </a:solidFill>
              </a:defRPr>
            </a:lvl2pPr>
            <a:lvl3pPr indent="0">
              <a:lnSpc>
                <a:spcPts val="2400"/>
              </a:lnSpc>
              <a:defRPr sz="1800">
                <a:solidFill>
                  <a:schemeClr val="tx2"/>
                </a:solidFill>
              </a:defRPr>
            </a:lvl3pPr>
            <a:lvl4pPr indent="0">
              <a:lnSpc>
                <a:spcPts val="2400"/>
              </a:lnSpc>
              <a:defRPr sz="1800">
                <a:solidFill>
                  <a:schemeClr val="tx2"/>
                </a:solidFill>
              </a:defRPr>
            </a:lvl4pPr>
            <a:lvl5pPr indent="0">
              <a:lnSpc>
                <a:spcPts val="2400"/>
              </a:lnSpc>
              <a:defRPr sz="1800">
                <a:solidFill>
                  <a:schemeClr val="tx2"/>
                </a:solidFill>
              </a:defRPr>
            </a:lvl5pPr>
          </a:lstStyle>
          <a:p>
            <a:pPr lvl="0"/>
            <a:r>
              <a:rPr lang="en-US"/>
              <a:t>Click to edit Master text styles</a:t>
            </a:r>
          </a:p>
        </p:txBody>
      </p:sp>
      <p:sp>
        <p:nvSpPr>
          <p:cNvPr id="20" name="Text Placeholder 19">
            <a:extLst>
              <a:ext uri="{FF2B5EF4-FFF2-40B4-BE49-F238E27FC236}">
                <a16:creationId xmlns:a16="http://schemas.microsoft.com/office/drawing/2014/main" id="{1060D996-7AC0-8A8B-2657-3B5E55A2D320}"/>
              </a:ext>
            </a:extLst>
          </p:cNvPr>
          <p:cNvSpPr>
            <a:spLocks noGrp="1"/>
          </p:cNvSpPr>
          <p:nvPr>
            <p:ph type="body" sz="quarter" idx="18"/>
          </p:nvPr>
        </p:nvSpPr>
        <p:spPr>
          <a:xfrm>
            <a:off x="6203950" y="584200"/>
            <a:ext cx="2663825" cy="757238"/>
          </a:xfrm>
        </p:spPr>
        <p:txBody>
          <a:bodyPr>
            <a:noAutofit/>
          </a:bodyPr>
          <a:lstStyle>
            <a:lvl1pPr indent="0">
              <a:lnSpc>
                <a:spcPts val="2100"/>
              </a:lnSpc>
              <a:spcAft>
                <a:spcPts val="0"/>
              </a:spcAft>
              <a:defRPr sz="1800" spc="-70" baseline="0">
                <a:solidFill>
                  <a:schemeClr val="tx2"/>
                </a:solidFill>
                <a:latin typeface="+mj-lt"/>
              </a:defRPr>
            </a:lvl1pPr>
            <a:lvl2pPr indent="0">
              <a:lnSpc>
                <a:spcPts val="2400"/>
              </a:lnSpc>
              <a:defRPr sz="1800">
                <a:solidFill>
                  <a:schemeClr val="tx2"/>
                </a:solidFill>
              </a:defRPr>
            </a:lvl2pPr>
            <a:lvl3pPr indent="0">
              <a:lnSpc>
                <a:spcPts val="2400"/>
              </a:lnSpc>
              <a:defRPr sz="1800">
                <a:solidFill>
                  <a:schemeClr val="tx2"/>
                </a:solidFill>
              </a:defRPr>
            </a:lvl3pPr>
            <a:lvl4pPr indent="0">
              <a:lnSpc>
                <a:spcPts val="2400"/>
              </a:lnSpc>
              <a:defRPr sz="1800">
                <a:solidFill>
                  <a:schemeClr val="tx2"/>
                </a:solidFill>
              </a:defRPr>
            </a:lvl4pPr>
            <a:lvl5pPr indent="0">
              <a:lnSpc>
                <a:spcPts val="2400"/>
              </a:lnSpc>
              <a:defRPr sz="1800">
                <a:solidFill>
                  <a:schemeClr val="tx2"/>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ED95D5E-F5C0-A538-7EE2-A33B72AEA8C6}"/>
              </a:ext>
            </a:extLst>
          </p:cNvPr>
          <p:cNvSpPr>
            <a:spLocks noGrp="1"/>
          </p:cNvSpPr>
          <p:nvPr>
            <p:ph type="body" sz="quarter" idx="19"/>
          </p:nvPr>
        </p:nvSpPr>
        <p:spPr>
          <a:xfrm>
            <a:off x="9048750" y="584200"/>
            <a:ext cx="2663825" cy="757238"/>
          </a:xfrm>
        </p:spPr>
        <p:txBody>
          <a:bodyPr>
            <a:noAutofit/>
          </a:bodyPr>
          <a:lstStyle>
            <a:lvl1pPr indent="0">
              <a:lnSpc>
                <a:spcPts val="2100"/>
              </a:lnSpc>
              <a:spcAft>
                <a:spcPts val="0"/>
              </a:spcAft>
              <a:defRPr sz="1800" spc="-70" baseline="0">
                <a:solidFill>
                  <a:schemeClr val="tx2"/>
                </a:solidFill>
                <a:latin typeface="+mj-lt"/>
              </a:defRPr>
            </a:lvl1pPr>
            <a:lvl2pPr indent="0">
              <a:lnSpc>
                <a:spcPts val="2400"/>
              </a:lnSpc>
              <a:defRPr sz="1800">
                <a:solidFill>
                  <a:schemeClr val="tx2"/>
                </a:solidFill>
              </a:defRPr>
            </a:lvl2pPr>
            <a:lvl3pPr indent="0">
              <a:lnSpc>
                <a:spcPts val="2400"/>
              </a:lnSpc>
              <a:defRPr sz="1800">
                <a:solidFill>
                  <a:schemeClr val="tx2"/>
                </a:solidFill>
              </a:defRPr>
            </a:lvl3pPr>
            <a:lvl4pPr indent="0">
              <a:lnSpc>
                <a:spcPts val="2400"/>
              </a:lnSpc>
              <a:defRPr sz="1800">
                <a:solidFill>
                  <a:schemeClr val="tx2"/>
                </a:solidFill>
              </a:defRPr>
            </a:lvl4pPr>
            <a:lvl5pPr indent="0">
              <a:lnSpc>
                <a:spcPts val="2400"/>
              </a:lnSpc>
              <a:defRPr sz="18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92811574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 Continuous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A6AB4-CFC9-2B1E-20C6-871A696581F3}"/>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4" name="Footer Placeholder 3">
            <a:extLst>
              <a:ext uri="{FF2B5EF4-FFF2-40B4-BE49-F238E27FC236}">
                <a16:creationId xmlns:a16="http://schemas.microsoft.com/office/drawing/2014/main" id="{1E644B2E-E861-977C-9310-EC05EE879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45B55E-E501-8A75-1D9D-63CD7AC0166F}"/>
              </a:ext>
            </a:extLst>
          </p:cNvPr>
          <p:cNvSpPr>
            <a:spLocks noGrp="1"/>
          </p:cNvSpPr>
          <p:nvPr>
            <p:ph type="sldNum" sz="quarter" idx="12"/>
          </p:nvPr>
        </p:nvSpPr>
        <p:spPr/>
        <p:txBody>
          <a:bodyPr/>
          <a:lstStyle/>
          <a:p>
            <a:fld id="{4DFE38F8-1BAE-44BE-99FF-6E09E992742E}" type="slidenum">
              <a:rPr lang="en-GB" smtClean="0"/>
              <a:pPr/>
              <a:t>‹#›</a:t>
            </a:fld>
            <a:endParaRPr lang="en-GB"/>
          </a:p>
        </p:txBody>
      </p:sp>
      <p:sp>
        <p:nvSpPr>
          <p:cNvPr id="2" name="Title 1">
            <a:extLst>
              <a:ext uri="{FF2B5EF4-FFF2-40B4-BE49-F238E27FC236}">
                <a16:creationId xmlns:a16="http://schemas.microsoft.com/office/drawing/2014/main" id="{FBCA5D15-ACD7-16E3-3D54-145D21F093A9}"/>
              </a:ext>
            </a:extLst>
          </p:cNvPr>
          <p:cNvSpPr>
            <a:spLocks noGrp="1"/>
          </p:cNvSpPr>
          <p:nvPr>
            <p:ph type="title"/>
          </p:nvPr>
        </p:nvSpPr>
        <p:spPr>
          <a:xfrm>
            <a:off x="479426" y="584200"/>
            <a:ext cx="11233148" cy="757238"/>
          </a:xfrm>
        </p:spPr>
        <p:txBody>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F527701-4680-AA7B-9A4F-1E1B64430702}"/>
              </a:ext>
            </a:extLst>
          </p:cNvPr>
          <p:cNvSpPr>
            <a:spLocks noGrp="1"/>
          </p:cNvSpPr>
          <p:nvPr>
            <p:ph type="body" sz="quarter" idx="13"/>
          </p:nvPr>
        </p:nvSpPr>
        <p:spPr>
          <a:xfrm>
            <a:off x="479425" y="1520825"/>
            <a:ext cx="11233150" cy="4572000"/>
          </a:xfrm>
        </p:spPr>
        <p:txBody>
          <a:bodyPr numCol="3" spcCol="180000"/>
          <a:lstStyle>
            <a:lvl1pPr>
              <a:lnSpc>
                <a:spcPts val="1600"/>
              </a:lnSpc>
              <a:spcAft>
                <a:spcPts val="1600"/>
              </a:spcAft>
              <a:defRPr sz="1200" spc="20" baseline="0"/>
            </a:lvl1pPr>
            <a:lvl2pPr marL="0" indent="0">
              <a:lnSpc>
                <a:spcPts val="2400"/>
              </a:lnSpc>
              <a:spcBef>
                <a:spcPts val="1200"/>
              </a:spcBef>
              <a:spcAft>
                <a:spcPts val="0"/>
              </a:spcAft>
              <a:buNone/>
              <a:defRPr sz="1800">
                <a:solidFill>
                  <a:schemeClr val="tx2"/>
                </a:solidFill>
                <a:latin typeface="+mj-lt"/>
              </a:defRPr>
            </a:lvl2pPr>
            <a:lvl3pPr marL="0" indent="0">
              <a:buNone/>
              <a:defRPr sz="1800">
                <a:solidFill>
                  <a:schemeClr val="tx2"/>
                </a:solidFill>
              </a:defRPr>
            </a:lvl3pPr>
            <a:lvl4pPr marL="176213" indent="-166688">
              <a:buFont typeface="Wingdings" panose="05000000000000000000" pitchFamily="2" charset="2"/>
              <a:buChar char="§"/>
              <a:defRPr sz="1200" spc="20" baseline="0"/>
            </a:lvl4pPr>
            <a:lvl5pPr marL="358775" indent="-176213">
              <a:tabLst/>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9403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16A-8067-7211-3BEE-B15B423C72AD}"/>
              </a:ext>
            </a:extLst>
          </p:cNvPr>
          <p:cNvSpPr>
            <a:spLocks noGrp="1"/>
          </p:cNvSpPr>
          <p:nvPr>
            <p:ph type="title"/>
          </p:nvPr>
        </p:nvSpPr>
        <p:spPr>
          <a:xfrm>
            <a:off x="479426" y="584200"/>
            <a:ext cx="11233148" cy="75723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AC3C2C3-1B30-C287-A1CB-9DCB45C07E90}"/>
              </a:ext>
            </a:extLst>
          </p:cNvPr>
          <p:cNvSpPr>
            <a:spLocks noGrp="1"/>
          </p:cNvSpPr>
          <p:nvPr>
            <p:ph sz="half" idx="1"/>
          </p:nvPr>
        </p:nvSpPr>
        <p:spPr>
          <a:xfrm>
            <a:off x="479426" y="1520825"/>
            <a:ext cx="550862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ADC093A-81F9-CBA6-DCAF-8BD3323F8B94}"/>
              </a:ext>
            </a:extLst>
          </p:cNvPr>
          <p:cNvSpPr>
            <a:spLocks noGrp="1"/>
          </p:cNvSpPr>
          <p:nvPr>
            <p:ph sz="half" idx="2"/>
          </p:nvPr>
        </p:nvSpPr>
        <p:spPr>
          <a:xfrm>
            <a:off x="6203952" y="1520825"/>
            <a:ext cx="550862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C1605CF4-92F1-E99E-7432-BEB57698AED2}"/>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6" name="Footer Placeholder 5">
            <a:extLst>
              <a:ext uri="{FF2B5EF4-FFF2-40B4-BE49-F238E27FC236}">
                <a16:creationId xmlns:a16="http://schemas.microsoft.com/office/drawing/2014/main" id="{CEBDFE25-27F5-3D0C-A8DB-2FDFECFB1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54A175-4B58-70DB-80EA-BED2856FF9AF}"/>
              </a:ext>
            </a:extLst>
          </p:cNvPr>
          <p:cNvSpPr>
            <a:spLocks noGrp="1"/>
          </p:cNvSpPr>
          <p:nvPr>
            <p:ph type="sldNum" sz="quarter" idx="12"/>
          </p:nvPr>
        </p:nvSpPr>
        <p:spPr/>
        <p:txBody>
          <a:bodyPr/>
          <a:lstStyle/>
          <a:p>
            <a:fld id="{4DFE38F8-1BAE-44BE-99FF-6E09E992742E}" type="slidenum">
              <a:rPr lang="en-GB" smtClean="0"/>
              <a:pPr/>
              <a:t>‹#›</a:t>
            </a:fld>
            <a:endParaRPr lang="en-GB"/>
          </a:p>
        </p:txBody>
      </p:sp>
    </p:spTree>
    <p:extLst>
      <p:ext uri="{BB962C8B-B14F-4D97-AF65-F5344CB8AC3E}">
        <p14:creationId xmlns:p14="http://schemas.microsoft.com/office/powerpoint/2010/main" val="156420120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330EE2-6840-1699-C2BA-50415697DDE1}"/>
              </a:ext>
            </a:extLst>
          </p:cNvPr>
          <p:cNvSpPr/>
          <p:nvPr userDrawn="1"/>
        </p:nvSpPr>
        <p:spPr>
          <a:xfrm>
            <a:off x="6203950" y="0"/>
            <a:ext cx="5988050" cy="6857999"/>
          </a:xfrm>
          <a:prstGeom prst="rect">
            <a:avLst/>
          </a:prstGeom>
          <a:gradFill>
            <a:gsLst>
              <a:gs pos="80000">
                <a:schemeClr val="accent1">
                  <a:lumMod val="5000"/>
                  <a:lumOff val="95000"/>
                  <a:alpha val="75000"/>
                </a:schemeClr>
              </a:gs>
              <a:gs pos="58000">
                <a:schemeClr val="bg1">
                  <a:alpha val="0"/>
                </a:schemeClr>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35BEBA-D728-8920-3C8D-18F096AE2409}"/>
              </a:ext>
            </a:extLst>
          </p:cNvPr>
          <p:cNvSpPr/>
          <p:nvPr userDrawn="1"/>
        </p:nvSpPr>
        <p:spPr>
          <a:xfrm>
            <a:off x="5988051" y="1"/>
            <a:ext cx="6203950" cy="6857999"/>
          </a:xfrm>
          <a:prstGeom prst="rect">
            <a:avLst/>
          </a:prstGeom>
          <a:solidFill>
            <a:schemeClr val="tx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E741603-C455-AF28-F238-8F28861B90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3950" y="477767"/>
            <a:ext cx="1762231" cy="393595"/>
          </a:xfrm>
          <a:prstGeom prst="rect">
            <a:avLst/>
          </a:prstGeom>
        </p:spPr>
      </p:pic>
      <p:sp>
        <p:nvSpPr>
          <p:cNvPr id="3" name="TextBox 2">
            <a:extLst>
              <a:ext uri="{FF2B5EF4-FFF2-40B4-BE49-F238E27FC236}">
                <a16:creationId xmlns:a16="http://schemas.microsoft.com/office/drawing/2014/main" id="{13A038FB-2105-AB54-3CDE-6110C76FC9F4}"/>
              </a:ext>
            </a:extLst>
          </p:cNvPr>
          <p:cNvSpPr txBox="1"/>
          <p:nvPr userDrawn="1"/>
        </p:nvSpPr>
        <p:spPr>
          <a:xfrm>
            <a:off x="6203949" y="3429000"/>
            <a:ext cx="5508626" cy="2663825"/>
          </a:xfrm>
          <a:prstGeom prst="rect">
            <a:avLst/>
          </a:prstGeom>
          <a:noFill/>
        </p:spPr>
        <p:txBody>
          <a:bodyPr wrap="square" lIns="0" tIns="0" rIns="0" bIns="0" rtlCol="0">
            <a:noAutofit/>
          </a:bodyPr>
          <a:lstStyle/>
          <a:p>
            <a:pPr lvl="0">
              <a:lnSpc>
                <a:spcPts val="2400"/>
              </a:lnSpc>
              <a:spcAft>
                <a:spcPts val="1200"/>
              </a:spcAft>
            </a:pPr>
            <a:r>
              <a:rPr lang="en-US" sz="2100" dirty="0">
                <a:solidFill>
                  <a:schemeClr val="bg1"/>
                </a:solidFill>
                <a:latin typeface="+mj-lt"/>
              </a:rPr>
              <a:t>International Transport Forum</a:t>
            </a:r>
            <a:br>
              <a:rPr lang="en-US" sz="2100" dirty="0">
                <a:solidFill>
                  <a:schemeClr val="bg1"/>
                </a:solidFill>
                <a:latin typeface="+mj-lt"/>
              </a:rPr>
            </a:br>
            <a:r>
              <a:rPr lang="en-US" sz="2100" dirty="0">
                <a:solidFill>
                  <a:schemeClr val="bg1"/>
                </a:solidFill>
                <a:latin typeface="+mj-lt"/>
              </a:rPr>
              <a:t>Corporate Partnership Board</a:t>
            </a:r>
          </a:p>
          <a:p>
            <a:pPr marL="0" lvl="1" indent="0">
              <a:lnSpc>
                <a:spcPts val="2400"/>
              </a:lnSpc>
              <a:spcAft>
                <a:spcPts val="1200"/>
              </a:spcAft>
            </a:pPr>
            <a:r>
              <a:rPr lang="en-US" sz="2100" dirty="0">
                <a:solidFill>
                  <a:schemeClr val="bg1"/>
                </a:solidFill>
              </a:rPr>
              <a:t>2 rue André Pascal, 75016, Paris, France</a:t>
            </a:r>
            <a:br>
              <a:rPr lang="en-US" sz="2100" dirty="0">
                <a:solidFill>
                  <a:schemeClr val="bg1"/>
                </a:solidFill>
              </a:rPr>
            </a:br>
            <a:r>
              <a:rPr lang="en-US" sz="2100" dirty="0">
                <a:solidFill>
                  <a:schemeClr val="bg1"/>
                </a:solidFill>
              </a:rPr>
              <a:t>+33 (0) 1 73 31 25 00</a:t>
            </a:r>
          </a:p>
          <a:p>
            <a:pPr marL="0" lvl="1" indent="0">
              <a:lnSpc>
                <a:spcPts val="2400"/>
              </a:lnSpc>
              <a:spcAft>
                <a:spcPts val="1200"/>
              </a:spcAft>
            </a:pPr>
            <a:r>
              <a:rPr lang="en-US" sz="2100" dirty="0">
                <a:solidFill>
                  <a:schemeClr val="bg1"/>
                </a:solidFill>
                <a:hlinkClick r:id="rId5">
                  <a:extLst>
                    <a:ext uri="{A12FA001-AC4F-418D-AE19-62706E023703}">
                      <ahyp:hlinkClr xmlns:ahyp="http://schemas.microsoft.com/office/drawing/2018/hyperlinkcolor" val="tx"/>
                    </a:ext>
                  </a:extLst>
                </a:hlinkClick>
              </a:rPr>
              <a:t>cpb@itf-oecd.org</a:t>
            </a:r>
            <a:endParaRPr lang="en-US" sz="2100" dirty="0">
              <a:solidFill>
                <a:schemeClr val="bg1"/>
              </a:solidFill>
            </a:endParaRPr>
          </a:p>
          <a:p>
            <a:pPr marL="0" lvl="1" indent="0">
              <a:lnSpc>
                <a:spcPts val="2400"/>
              </a:lnSpc>
              <a:spcAft>
                <a:spcPts val="1200"/>
              </a:spcAft>
            </a:pPr>
            <a:r>
              <a:rPr lang="en-US" sz="2100" dirty="0">
                <a:solidFill>
                  <a:schemeClr val="bg1"/>
                </a:solidFill>
              </a:rPr>
              <a:t>www.itf-oecd.org</a:t>
            </a:r>
          </a:p>
        </p:txBody>
      </p:sp>
    </p:spTree>
    <p:extLst>
      <p:ext uri="{BB962C8B-B14F-4D97-AF65-F5344CB8AC3E}">
        <p14:creationId xmlns:p14="http://schemas.microsoft.com/office/powerpoint/2010/main" val="154838938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51FA-2E27-CC84-54E4-B6C217B55A7D}"/>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A75BC6-D997-0049-CC94-A6E84D868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2D43703-7B18-4D35-8332-D35357265292}"/>
              </a:ext>
            </a:extLst>
          </p:cNvPr>
          <p:cNvSpPr>
            <a:spLocks noGrp="1"/>
          </p:cNvSpPr>
          <p:nvPr>
            <p:ph type="dt" sz="half" idx="10"/>
          </p:nvPr>
        </p:nvSpPr>
        <p:spPr/>
        <p:txBody>
          <a:bodyPr/>
          <a:lstStyle/>
          <a:p>
            <a:fld id="{2F83798F-7172-4DE0-AABC-937AEDBD4187}" type="datetimeFigureOut">
              <a:rPr lang="en-GB" smtClean="0"/>
              <a:t>04/10/2024</a:t>
            </a:fld>
            <a:endParaRPr lang="en-GB"/>
          </a:p>
        </p:txBody>
      </p:sp>
      <p:sp>
        <p:nvSpPr>
          <p:cNvPr id="5" name="Footer Placeholder 4">
            <a:extLst>
              <a:ext uri="{FF2B5EF4-FFF2-40B4-BE49-F238E27FC236}">
                <a16:creationId xmlns:a16="http://schemas.microsoft.com/office/drawing/2014/main" id="{1FA15ECC-76DE-0E97-1604-53E42D554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B3823-1C92-7786-0719-A72B1BCE2B95}"/>
              </a:ext>
            </a:extLst>
          </p:cNvPr>
          <p:cNvSpPr>
            <a:spLocks noGrp="1"/>
          </p:cNvSpPr>
          <p:nvPr>
            <p:ph type="sldNum" sz="quarter" idx="12"/>
          </p:nvPr>
        </p:nvSpPr>
        <p:spPr/>
        <p:txBody>
          <a:bodyPr/>
          <a:lstStyle/>
          <a:p>
            <a:fld id="{4DFE38F8-1BAE-44BE-99FF-6E09E992742E}" type="slidenum">
              <a:rPr lang="en-GB" smtClean="0"/>
              <a:t>‹#›</a:t>
            </a:fld>
            <a:endParaRPr lang="en-GB"/>
          </a:p>
        </p:txBody>
      </p:sp>
    </p:spTree>
    <p:extLst>
      <p:ext uri="{BB962C8B-B14F-4D97-AF65-F5344CB8AC3E}">
        <p14:creationId xmlns:p14="http://schemas.microsoft.com/office/powerpoint/2010/main" val="206509093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ummary">
    <p:bg>
      <p:bgPr>
        <a:solidFill>
          <a:srgbClr val="272E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B74-BB70-1584-0028-1F7B7F5E58BE}"/>
              </a:ext>
            </a:extLst>
          </p:cNvPr>
          <p:cNvSpPr>
            <a:spLocks noGrp="1"/>
          </p:cNvSpPr>
          <p:nvPr>
            <p:ph type="title" hasCustomPrompt="1"/>
          </p:nvPr>
        </p:nvSpPr>
        <p:spPr>
          <a:xfrm>
            <a:off x="479426" y="584200"/>
            <a:ext cx="5508624" cy="5508625"/>
          </a:xfrm>
        </p:spPr>
        <p:txBody>
          <a:bodyPr anchor="t" anchorCtr="0">
            <a:normAutofit/>
          </a:bodyPr>
          <a:lstStyle>
            <a:lvl1pPr>
              <a:lnSpc>
                <a:spcPts val="4800"/>
              </a:lnSpc>
              <a:spcAft>
                <a:spcPts val="1200"/>
              </a:spcAft>
              <a:defRPr sz="4800">
                <a:solidFill>
                  <a:schemeClr val="bg1"/>
                </a:solidFill>
              </a:defRPr>
            </a:lvl1pPr>
          </a:lstStyle>
          <a:p>
            <a:r>
              <a:rPr lang="en-US" dirty="0"/>
              <a:t>Click to edit Section Break title style</a:t>
            </a:r>
            <a:endParaRPr lang="en-GB" dirty="0"/>
          </a:p>
        </p:txBody>
      </p:sp>
      <p:sp>
        <p:nvSpPr>
          <p:cNvPr id="3" name="Text Placeholder 2">
            <a:extLst>
              <a:ext uri="{FF2B5EF4-FFF2-40B4-BE49-F238E27FC236}">
                <a16:creationId xmlns:a16="http://schemas.microsoft.com/office/drawing/2014/main" id="{66F10DBD-629D-D3AF-D2F7-124801F23E10}"/>
              </a:ext>
            </a:extLst>
          </p:cNvPr>
          <p:cNvSpPr>
            <a:spLocks noGrp="1"/>
          </p:cNvSpPr>
          <p:nvPr>
            <p:ph type="body" idx="1" hasCustomPrompt="1"/>
          </p:nvPr>
        </p:nvSpPr>
        <p:spPr>
          <a:xfrm>
            <a:off x="6203950" y="584201"/>
            <a:ext cx="5508623" cy="5508624"/>
          </a:xfrm>
        </p:spPr>
        <p:txBody>
          <a:bodyPr>
            <a:normAutofit/>
          </a:bodyPr>
          <a:lstStyle>
            <a:lvl1pPr marL="0" indent="0">
              <a:lnSpc>
                <a:spcPts val="2400"/>
              </a:lnSpc>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Break teaser style</a:t>
            </a:r>
          </a:p>
        </p:txBody>
      </p:sp>
      <p:sp>
        <p:nvSpPr>
          <p:cNvPr id="4" name="Date Placeholder 3">
            <a:extLst>
              <a:ext uri="{FF2B5EF4-FFF2-40B4-BE49-F238E27FC236}">
                <a16:creationId xmlns:a16="http://schemas.microsoft.com/office/drawing/2014/main" id="{6F56CC17-06C6-2D9B-0064-CC31B127D067}"/>
              </a:ext>
            </a:extLst>
          </p:cNvPr>
          <p:cNvSpPr>
            <a:spLocks noGrp="1"/>
          </p:cNvSpPr>
          <p:nvPr>
            <p:ph type="dt" sz="half" idx="10"/>
          </p:nvPr>
        </p:nvSpPr>
        <p:spPr/>
        <p:txBody>
          <a:bodyPr/>
          <a:lstStyle/>
          <a:p>
            <a:fld id="{2F83798F-7172-4DE0-AABC-937AEDBD4187}" type="datetimeFigureOut">
              <a:rPr lang="en-GB" smtClean="0"/>
              <a:t>04/10/2024</a:t>
            </a:fld>
            <a:endParaRPr lang="en-GB"/>
          </a:p>
        </p:txBody>
      </p:sp>
      <p:sp>
        <p:nvSpPr>
          <p:cNvPr id="5" name="Footer Placeholder 4">
            <a:extLst>
              <a:ext uri="{FF2B5EF4-FFF2-40B4-BE49-F238E27FC236}">
                <a16:creationId xmlns:a16="http://schemas.microsoft.com/office/drawing/2014/main" id="{16134C1A-4992-2C1C-77E9-DDBA77837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28268-E2BF-1BB5-D2EB-E47889C2D9DA}"/>
              </a:ext>
            </a:extLst>
          </p:cNvPr>
          <p:cNvSpPr>
            <a:spLocks noGrp="1"/>
          </p:cNvSpPr>
          <p:nvPr>
            <p:ph type="sldNum" sz="quarter" idx="12"/>
          </p:nvPr>
        </p:nvSpPr>
        <p:spPr/>
        <p:txBody>
          <a:bodyPr/>
          <a:lstStyle/>
          <a:p>
            <a:fld id="{4DFE38F8-1BAE-44BE-99FF-6E09E992742E}" type="slidenum">
              <a:rPr lang="en-GB" smtClean="0"/>
              <a:t>‹#›</a:t>
            </a:fld>
            <a:endParaRPr lang="en-GB"/>
          </a:p>
        </p:txBody>
      </p:sp>
    </p:spTree>
    <p:extLst>
      <p:ext uri="{BB962C8B-B14F-4D97-AF65-F5344CB8AC3E}">
        <p14:creationId xmlns:p14="http://schemas.microsoft.com/office/powerpoint/2010/main" val="4235271659"/>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rgbClr val="E3E7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B74-BB70-1584-0028-1F7B7F5E58BE}"/>
              </a:ext>
            </a:extLst>
          </p:cNvPr>
          <p:cNvSpPr>
            <a:spLocks noGrp="1"/>
          </p:cNvSpPr>
          <p:nvPr>
            <p:ph type="title" hasCustomPrompt="1"/>
          </p:nvPr>
        </p:nvSpPr>
        <p:spPr>
          <a:xfrm>
            <a:off x="479426" y="584200"/>
            <a:ext cx="5508624" cy="757238"/>
          </a:xfrm>
        </p:spPr>
        <p:txBody>
          <a:bodyPr anchor="t" anchorCtr="0">
            <a:normAutofit/>
          </a:bodyPr>
          <a:lstStyle>
            <a:lvl1pPr>
              <a:lnSpc>
                <a:spcPts val="3600"/>
              </a:lnSpc>
              <a:spcAft>
                <a:spcPts val="3600"/>
              </a:spcAft>
              <a:defRPr sz="3200">
                <a:solidFill>
                  <a:schemeClr val="tx2"/>
                </a:solidFill>
              </a:defRPr>
            </a:lvl1pPr>
          </a:lstStyle>
          <a:p>
            <a:r>
              <a:rPr lang="en-US" dirty="0"/>
              <a:t>Key takeaways</a:t>
            </a:r>
            <a:endParaRPr lang="en-GB" dirty="0"/>
          </a:p>
        </p:txBody>
      </p:sp>
      <p:sp>
        <p:nvSpPr>
          <p:cNvPr id="4" name="Date Placeholder 3">
            <a:extLst>
              <a:ext uri="{FF2B5EF4-FFF2-40B4-BE49-F238E27FC236}">
                <a16:creationId xmlns:a16="http://schemas.microsoft.com/office/drawing/2014/main" id="{6F56CC17-06C6-2D9B-0064-CC31B127D067}"/>
              </a:ext>
            </a:extLst>
          </p:cNvPr>
          <p:cNvSpPr>
            <a:spLocks noGrp="1"/>
          </p:cNvSpPr>
          <p:nvPr>
            <p:ph type="dt" sz="half" idx="10"/>
          </p:nvPr>
        </p:nvSpPr>
        <p:spPr/>
        <p:txBody>
          <a:bodyPr/>
          <a:lstStyle>
            <a:lvl1pPr>
              <a:defRPr>
                <a:solidFill>
                  <a:srgbClr val="404040"/>
                </a:solidFill>
              </a:defRPr>
            </a:lvl1pPr>
          </a:lstStyle>
          <a:p>
            <a:fld id="{2F83798F-7172-4DE0-AABC-937AEDBD4187}" type="datetimeFigureOut">
              <a:rPr lang="en-GB" smtClean="0"/>
              <a:pPr/>
              <a:t>04/10/2024</a:t>
            </a:fld>
            <a:endParaRPr lang="en-GB"/>
          </a:p>
        </p:txBody>
      </p:sp>
      <p:sp>
        <p:nvSpPr>
          <p:cNvPr id="5" name="Footer Placeholder 4">
            <a:extLst>
              <a:ext uri="{FF2B5EF4-FFF2-40B4-BE49-F238E27FC236}">
                <a16:creationId xmlns:a16="http://schemas.microsoft.com/office/drawing/2014/main" id="{16134C1A-4992-2C1C-77E9-DDBA778379D7}"/>
              </a:ext>
            </a:extLst>
          </p:cNvPr>
          <p:cNvSpPr>
            <a:spLocks noGrp="1"/>
          </p:cNvSpPr>
          <p:nvPr>
            <p:ph type="ftr" sz="quarter" idx="11"/>
          </p:nvPr>
        </p:nvSpPr>
        <p:spPr/>
        <p:txBody>
          <a:bodyPr/>
          <a:lstStyle>
            <a:lvl1pPr>
              <a:defRPr>
                <a:solidFill>
                  <a:srgbClr val="404040"/>
                </a:solidFill>
              </a:defRPr>
            </a:lvl1pPr>
          </a:lstStyle>
          <a:p>
            <a:endParaRPr lang="en-GB"/>
          </a:p>
        </p:txBody>
      </p:sp>
      <p:sp>
        <p:nvSpPr>
          <p:cNvPr id="6" name="Slide Number Placeholder 5">
            <a:extLst>
              <a:ext uri="{FF2B5EF4-FFF2-40B4-BE49-F238E27FC236}">
                <a16:creationId xmlns:a16="http://schemas.microsoft.com/office/drawing/2014/main" id="{0F728268-E2BF-1BB5-D2EB-E47889C2D9DA}"/>
              </a:ext>
            </a:extLst>
          </p:cNvPr>
          <p:cNvSpPr>
            <a:spLocks noGrp="1"/>
          </p:cNvSpPr>
          <p:nvPr>
            <p:ph type="sldNum" sz="quarter" idx="12"/>
          </p:nvPr>
        </p:nvSpPr>
        <p:spPr/>
        <p:txBody>
          <a:bodyPr/>
          <a:lstStyle>
            <a:lvl1pPr>
              <a:defRPr>
                <a:solidFill>
                  <a:srgbClr val="404040"/>
                </a:solidFill>
              </a:defRPr>
            </a:lvl1pPr>
          </a:lstStyle>
          <a:p>
            <a:fld id="{4DFE38F8-1BAE-44BE-99FF-6E09E992742E}" type="slidenum">
              <a:rPr lang="en-GB" smtClean="0"/>
              <a:pPr/>
              <a:t>‹#›</a:t>
            </a:fld>
            <a:endParaRPr lang="en-GB"/>
          </a:p>
        </p:txBody>
      </p:sp>
      <p:sp>
        <p:nvSpPr>
          <p:cNvPr id="10" name="Text Placeholder 9">
            <a:extLst>
              <a:ext uri="{FF2B5EF4-FFF2-40B4-BE49-F238E27FC236}">
                <a16:creationId xmlns:a16="http://schemas.microsoft.com/office/drawing/2014/main" id="{EC3DDAD6-FDB2-4F32-81DF-1C5BCEADF9A4}"/>
              </a:ext>
            </a:extLst>
          </p:cNvPr>
          <p:cNvSpPr>
            <a:spLocks noGrp="1"/>
          </p:cNvSpPr>
          <p:nvPr>
            <p:ph type="body" sz="quarter" idx="15"/>
          </p:nvPr>
        </p:nvSpPr>
        <p:spPr>
          <a:xfrm>
            <a:off x="479425" y="2457450"/>
            <a:ext cx="3600000" cy="3600000"/>
          </a:xfrm>
          <a:solidFill>
            <a:schemeClr val="accent2"/>
          </a:solidFill>
        </p:spPr>
        <p:txBody>
          <a:bodyPr wrap="square" lIns="72000" tIns="72000" rIns="72000" bIns="0">
            <a:normAutofit/>
          </a:bodyPr>
          <a:lstStyle>
            <a:lvl1pPr indent="0">
              <a:lnSpc>
                <a:spcPts val="3600"/>
              </a:lnSpc>
              <a:spcAft>
                <a:spcPts val="2400"/>
              </a:spcAft>
              <a:defRPr sz="2800">
                <a:solidFill>
                  <a:schemeClr val="bg1"/>
                </a:solidFill>
                <a:latin typeface="+mj-lt"/>
              </a:defRPr>
            </a:lvl1pPr>
            <a:lvl2pPr marL="0" indent="0">
              <a:lnSpc>
                <a:spcPts val="2400"/>
              </a:lnSpc>
              <a:spcAft>
                <a:spcPts val="2400"/>
              </a:spcAft>
              <a:buNone/>
              <a:defRPr sz="2000">
                <a:solidFill>
                  <a:schemeClr val="bg1"/>
                </a:solidFill>
              </a:defRPr>
            </a:lvl2pPr>
            <a:lvl3pPr indent="0">
              <a:lnSpc>
                <a:spcPts val="2400"/>
              </a:lnSpc>
              <a:spcAft>
                <a:spcPts val="2400"/>
              </a:spcAft>
              <a:buNone/>
              <a:defRPr sz="1600">
                <a:solidFill>
                  <a:schemeClr val="bg1"/>
                </a:solidFill>
              </a:defRPr>
            </a:lvl3pPr>
            <a:lvl4pPr indent="0">
              <a:lnSpc>
                <a:spcPts val="2400"/>
              </a:lnSpc>
              <a:spcAft>
                <a:spcPts val="2400"/>
              </a:spcAft>
              <a:buNone/>
              <a:defRPr sz="1600">
                <a:solidFill>
                  <a:schemeClr val="bg1"/>
                </a:solidFill>
              </a:defRPr>
            </a:lvl4pPr>
            <a:lvl5pPr indent="0">
              <a:lnSpc>
                <a:spcPts val="2400"/>
              </a:lnSpc>
              <a:spcAft>
                <a:spcPts val="2400"/>
              </a:spcAft>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EC0C7E8-82F0-1C37-C162-928A75052499}"/>
              </a:ext>
            </a:extLst>
          </p:cNvPr>
          <p:cNvSpPr>
            <a:spLocks noGrp="1"/>
          </p:cNvSpPr>
          <p:nvPr>
            <p:ph type="body" sz="quarter" idx="16"/>
          </p:nvPr>
        </p:nvSpPr>
        <p:spPr>
          <a:xfrm>
            <a:off x="4296225" y="2457450"/>
            <a:ext cx="3600000" cy="3600000"/>
          </a:xfrm>
          <a:solidFill>
            <a:schemeClr val="accent2"/>
          </a:solidFill>
        </p:spPr>
        <p:txBody>
          <a:bodyPr wrap="square" lIns="72000" tIns="72000" rIns="72000" bIns="0">
            <a:normAutofit/>
          </a:bodyPr>
          <a:lstStyle>
            <a:lvl1pPr indent="0">
              <a:lnSpc>
                <a:spcPts val="3600"/>
              </a:lnSpc>
              <a:spcAft>
                <a:spcPts val="2400"/>
              </a:spcAft>
              <a:defRPr sz="2800">
                <a:solidFill>
                  <a:schemeClr val="bg1"/>
                </a:solidFill>
                <a:latin typeface="+mj-lt"/>
              </a:defRPr>
            </a:lvl1pPr>
            <a:lvl2pPr marL="0" indent="0">
              <a:lnSpc>
                <a:spcPts val="2400"/>
              </a:lnSpc>
              <a:spcAft>
                <a:spcPts val="2400"/>
              </a:spcAft>
              <a:buNone/>
              <a:defRPr sz="2000">
                <a:solidFill>
                  <a:schemeClr val="bg1"/>
                </a:solidFill>
              </a:defRPr>
            </a:lvl2pPr>
            <a:lvl3pPr indent="0">
              <a:lnSpc>
                <a:spcPts val="2400"/>
              </a:lnSpc>
              <a:spcAft>
                <a:spcPts val="2400"/>
              </a:spcAft>
              <a:buNone/>
              <a:defRPr sz="1600">
                <a:solidFill>
                  <a:schemeClr val="bg1"/>
                </a:solidFill>
              </a:defRPr>
            </a:lvl3pPr>
            <a:lvl4pPr indent="0">
              <a:lnSpc>
                <a:spcPts val="2400"/>
              </a:lnSpc>
              <a:spcAft>
                <a:spcPts val="2400"/>
              </a:spcAft>
              <a:buNone/>
              <a:defRPr sz="1600">
                <a:solidFill>
                  <a:schemeClr val="bg1"/>
                </a:solidFill>
              </a:defRPr>
            </a:lvl4pPr>
            <a:lvl5pPr indent="0">
              <a:lnSpc>
                <a:spcPts val="2400"/>
              </a:lnSpc>
              <a:spcAft>
                <a:spcPts val="2400"/>
              </a:spcAft>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63182E7-7748-98C8-353E-C40B3431FF8D}"/>
              </a:ext>
            </a:extLst>
          </p:cNvPr>
          <p:cNvSpPr>
            <a:spLocks noGrp="1"/>
          </p:cNvSpPr>
          <p:nvPr>
            <p:ph type="body" sz="quarter" idx="17"/>
          </p:nvPr>
        </p:nvSpPr>
        <p:spPr>
          <a:xfrm>
            <a:off x="8112575" y="2457450"/>
            <a:ext cx="3600000" cy="3600000"/>
          </a:xfrm>
          <a:solidFill>
            <a:schemeClr val="accent2"/>
          </a:solidFill>
        </p:spPr>
        <p:txBody>
          <a:bodyPr wrap="square" lIns="72000" tIns="72000" rIns="72000" bIns="0">
            <a:normAutofit/>
          </a:bodyPr>
          <a:lstStyle>
            <a:lvl1pPr indent="0">
              <a:lnSpc>
                <a:spcPts val="3600"/>
              </a:lnSpc>
              <a:spcAft>
                <a:spcPts val="2400"/>
              </a:spcAft>
              <a:defRPr sz="2800">
                <a:solidFill>
                  <a:schemeClr val="bg1"/>
                </a:solidFill>
                <a:latin typeface="+mj-lt"/>
              </a:defRPr>
            </a:lvl1pPr>
            <a:lvl2pPr marL="0" indent="0">
              <a:lnSpc>
                <a:spcPts val="2400"/>
              </a:lnSpc>
              <a:spcAft>
                <a:spcPts val="2400"/>
              </a:spcAft>
              <a:buNone/>
              <a:defRPr sz="2000">
                <a:solidFill>
                  <a:schemeClr val="bg1"/>
                </a:solidFill>
              </a:defRPr>
            </a:lvl2pPr>
            <a:lvl3pPr indent="0">
              <a:lnSpc>
                <a:spcPts val="2400"/>
              </a:lnSpc>
              <a:spcAft>
                <a:spcPts val="2400"/>
              </a:spcAft>
              <a:buNone/>
              <a:defRPr sz="1600">
                <a:solidFill>
                  <a:schemeClr val="bg1"/>
                </a:solidFill>
              </a:defRPr>
            </a:lvl3pPr>
            <a:lvl4pPr indent="0">
              <a:lnSpc>
                <a:spcPts val="2400"/>
              </a:lnSpc>
              <a:spcAft>
                <a:spcPts val="2400"/>
              </a:spcAft>
              <a:buNone/>
              <a:defRPr sz="1600">
                <a:solidFill>
                  <a:schemeClr val="bg1"/>
                </a:solidFill>
              </a:defRPr>
            </a:lvl4pPr>
            <a:lvl5pPr indent="0">
              <a:lnSpc>
                <a:spcPts val="2400"/>
              </a:lnSpc>
              <a:spcAft>
                <a:spcPts val="2400"/>
              </a:spcAft>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085656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B74-BB70-1584-0028-1F7B7F5E58BE}"/>
              </a:ext>
            </a:extLst>
          </p:cNvPr>
          <p:cNvSpPr>
            <a:spLocks noGrp="1"/>
          </p:cNvSpPr>
          <p:nvPr>
            <p:ph type="title" hasCustomPrompt="1"/>
          </p:nvPr>
        </p:nvSpPr>
        <p:spPr>
          <a:xfrm>
            <a:off x="479427" y="584201"/>
            <a:ext cx="11233148" cy="4573588"/>
          </a:xfrm>
        </p:spPr>
        <p:txBody>
          <a:bodyPr anchor="b" anchorCtr="0">
            <a:normAutofit/>
          </a:bodyPr>
          <a:lstStyle>
            <a:lvl1pPr>
              <a:lnSpc>
                <a:spcPts val="6000"/>
              </a:lnSpc>
              <a:spcAft>
                <a:spcPts val="1200"/>
              </a:spcAft>
              <a:defRPr sz="4800"/>
            </a:lvl1pPr>
          </a:lstStyle>
          <a:p>
            <a:r>
              <a:rPr lang="en-US" dirty="0"/>
              <a:t>Click to edit Quote style</a:t>
            </a:r>
            <a:endParaRPr lang="en-GB" dirty="0"/>
          </a:p>
        </p:txBody>
      </p:sp>
      <p:sp>
        <p:nvSpPr>
          <p:cNvPr id="3" name="Text Placeholder 2">
            <a:extLst>
              <a:ext uri="{FF2B5EF4-FFF2-40B4-BE49-F238E27FC236}">
                <a16:creationId xmlns:a16="http://schemas.microsoft.com/office/drawing/2014/main" id="{66F10DBD-629D-D3AF-D2F7-124801F23E10}"/>
              </a:ext>
            </a:extLst>
          </p:cNvPr>
          <p:cNvSpPr>
            <a:spLocks noGrp="1"/>
          </p:cNvSpPr>
          <p:nvPr>
            <p:ph type="body" idx="1" hasCustomPrompt="1"/>
          </p:nvPr>
        </p:nvSpPr>
        <p:spPr>
          <a:xfrm>
            <a:off x="479427" y="5337175"/>
            <a:ext cx="11233148" cy="755650"/>
          </a:xfrm>
        </p:spPr>
        <p:txBody>
          <a:bodyPr>
            <a:normAutofit/>
          </a:bodyPr>
          <a:lstStyle>
            <a:lvl1pPr marL="0" indent="0">
              <a:lnSpc>
                <a:spcPts val="3600"/>
              </a:lnSpc>
              <a:buNone/>
              <a:defRPr sz="32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Credit text style</a:t>
            </a:r>
          </a:p>
        </p:txBody>
      </p:sp>
      <p:sp>
        <p:nvSpPr>
          <p:cNvPr id="4" name="Date Placeholder 3">
            <a:extLst>
              <a:ext uri="{FF2B5EF4-FFF2-40B4-BE49-F238E27FC236}">
                <a16:creationId xmlns:a16="http://schemas.microsoft.com/office/drawing/2014/main" id="{6F56CC17-06C6-2D9B-0064-CC31B127D067}"/>
              </a:ext>
            </a:extLst>
          </p:cNvPr>
          <p:cNvSpPr>
            <a:spLocks noGrp="1"/>
          </p:cNvSpPr>
          <p:nvPr>
            <p:ph type="dt" sz="half" idx="10"/>
          </p:nvPr>
        </p:nvSpPr>
        <p:spPr/>
        <p:txBody>
          <a:bodyPr/>
          <a:lstStyle>
            <a:lvl1pPr>
              <a:defRPr>
                <a:solidFill>
                  <a:srgbClr val="404040"/>
                </a:solidFill>
              </a:defRPr>
            </a:lvl1pPr>
          </a:lstStyle>
          <a:p>
            <a:fld id="{2F83798F-7172-4DE0-AABC-937AEDBD4187}" type="datetimeFigureOut">
              <a:rPr lang="en-GB" smtClean="0"/>
              <a:pPr/>
              <a:t>04/10/2024</a:t>
            </a:fld>
            <a:endParaRPr lang="en-GB"/>
          </a:p>
        </p:txBody>
      </p:sp>
      <p:sp>
        <p:nvSpPr>
          <p:cNvPr id="5" name="Footer Placeholder 4">
            <a:extLst>
              <a:ext uri="{FF2B5EF4-FFF2-40B4-BE49-F238E27FC236}">
                <a16:creationId xmlns:a16="http://schemas.microsoft.com/office/drawing/2014/main" id="{16134C1A-4992-2C1C-77E9-DDBA778379D7}"/>
              </a:ext>
            </a:extLst>
          </p:cNvPr>
          <p:cNvSpPr>
            <a:spLocks noGrp="1"/>
          </p:cNvSpPr>
          <p:nvPr>
            <p:ph type="ftr" sz="quarter" idx="11"/>
          </p:nvPr>
        </p:nvSpPr>
        <p:spPr/>
        <p:txBody>
          <a:bodyPr/>
          <a:lstStyle>
            <a:lvl1pPr>
              <a:defRPr>
                <a:solidFill>
                  <a:srgbClr val="404040"/>
                </a:solidFill>
              </a:defRPr>
            </a:lvl1pPr>
          </a:lstStyle>
          <a:p>
            <a:endParaRPr lang="en-GB"/>
          </a:p>
        </p:txBody>
      </p:sp>
      <p:sp>
        <p:nvSpPr>
          <p:cNvPr id="6" name="Slide Number Placeholder 5">
            <a:extLst>
              <a:ext uri="{FF2B5EF4-FFF2-40B4-BE49-F238E27FC236}">
                <a16:creationId xmlns:a16="http://schemas.microsoft.com/office/drawing/2014/main" id="{0F728268-E2BF-1BB5-D2EB-E47889C2D9DA}"/>
              </a:ext>
            </a:extLst>
          </p:cNvPr>
          <p:cNvSpPr>
            <a:spLocks noGrp="1"/>
          </p:cNvSpPr>
          <p:nvPr>
            <p:ph type="sldNum" sz="quarter" idx="12"/>
          </p:nvPr>
        </p:nvSpPr>
        <p:spPr/>
        <p:txBody>
          <a:bodyPr/>
          <a:lstStyle>
            <a:lvl1pPr>
              <a:defRPr>
                <a:solidFill>
                  <a:srgbClr val="404040"/>
                </a:solidFill>
              </a:defRPr>
            </a:lvl1pPr>
          </a:lstStyle>
          <a:p>
            <a:fld id="{4DFE38F8-1BAE-44BE-99FF-6E09E992742E}" type="slidenum">
              <a:rPr lang="en-GB" smtClean="0"/>
              <a:pPr/>
              <a:t>‹#›</a:t>
            </a:fld>
            <a:endParaRPr lang="en-GB"/>
          </a:p>
        </p:txBody>
      </p:sp>
    </p:spTree>
    <p:extLst>
      <p:ext uri="{BB962C8B-B14F-4D97-AF65-F5344CB8AC3E}">
        <p14:creationId xmlns:p14="http://schemas.microsoft.com/office/powerpoint/2010/main" val="183059021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88EB-862F-6571-A996-ECC19CC1C908}"/>
              </a:ext>
            </a:extLst>
          </p:cNvPr>
          <p:cNvSpPr>
            <a:spLocks noGrp="1"/>
          </p:cNvSpPr>
          <p:nvPr>
            <p:ph type="title"/>
          </p:nvPr>
        </p:nvSpPr>
        <p:spPr/>
        <p:txBody>
          <a:bodyPr/>
          <a:lstStyle>
            <a:lvl1pPr>
              <a:spcAft>
                <a:spcPts val="1200"/>
              </a:spcAft>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FE2F661-966B-145B-1F2C-E4DB070FEBE0}"/>
              </a:ext>
            </a:extLst>
          </p:cNvPr>
          <p:cNvSpPr>
            <a:spLocks noGrp="1"/>
          </p:cNvSpPr>
          <p:nvPr>
            <p:ph type="dt" sz="half" idx="10"/>
          </p:nvPr>
        </p:nvSpPr>
        <p:spPr/>
        <p:txBody>
          <a:bodyPr/>
          <a:lstStyle/>
          <a:p>
            <a:fld id="{2F83798F-7172-4DE0-AABC-937AEDBD4187}" type="datetimeFigureOut">
              <a:rPr lang="en-GB" smtClean="0"/>
              <a:t>04/10/2024</a:t>
            </a:fld>
            <a:endParaRPr lang="en-GB"/>
          </a:p>
        </p:txBody>
      </p:sp>
      <p:sp>
        <p:nvSpPr>
          <p:cNvPr id="4" name="Footer Placeholder 3">
            <a:extLst>
              <a:ext uri="{FF2B5EF4-FFF2-40B4-BE49-F238E27FC236}">
                <a16:creationId xmlns:a16="http://schemas.microsoft.com/office/drawing/2014/main" id="{8D9AC776-2AB2-C8CC-9BBF-37A259F2C7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EFA139-73A8-809F-DABE-6FF543F89EF7}"/>
              </a:ext>
            </a:extLst>
          </p:cNvPr>
          <p:cNvSpPr>
            <a:spLocks noGrp="1"/>
          </p:cNvSpPr>
          <p:nvPr>
            <p:ph type="sldNum" sz="quarter" idx="12"/>
          </p:nvPr>
        </p:nvSpPr>
        <p:spPr/>
        <p:txBody>
          <a:bodyPr/>
          <a:lstStyle/>
          <a:p>
            <a:fld id="{4DFE38F8-1BAE-44BE-99FF-6E09E992742E}" type="slidenum">
              <a:rPr lang="en-GB" smtClean="0"/>
              <a:t>‹#›</a:t>
            </a:fld>
            <a:endParaRPr lang="en-GB"/>
          </a:p>
        </p:txBody>
      </p:sp>
    </p:spTree>
    <p:extLst>
      <p:ext uri="{BB962C8B-B14F-4D97-AF65-F5344CB8AC3E}">
        <p14:creationId xmlns:p14="http://schemas.microsoft.com/office/powerpoint/2010/main" val="58017878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88EB-862F-6571-A996-ECC19CC1C908}"/>
              </a:ext>
            </a:extLst>
          </p:cNvPr>
          <p:cNvSpPr>
            <a:spLocks noGrp="1"/>
          </p:cNvSpPr>
          <p:nvPr>
            <p:ph type="title"/>
          </p:nvPr>
        </p:nvSpPr>
        <p:spPr>
          <a:xfrm>
            <a:off x="479426" y="584199"/>
            <a:ext cx="11233150" cy="757239"/>
          </a:xfrm>
        </p:spPr>
        <p:txBody>
          <a:bodyPr/>
          <a:lstStyle>
            <a:lvl1pPr>
              <a:spcAft>
                <a:spcPts val="1200"/>
              </a:spcAft>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FE2F661-966B-145B-1F2C-E4DB070FEBE0}"/>
              </a:ext>
            </a:extLst>
          </p:cNvPr>
          <p:cNvSpPr>
            <a:spLocks noGrp="1"/>
          </p:cNvSpPr>
          <p:nvPr>
            <p:ph type="dt" sz="half" idx="10"/>
          </p:nvPr>
        </p:nvSpPr>
        <p:spPr/>
        <p:txBody>
          <a:bodyPr/>
          <a:lstStyle/>
          <a:p>
            <a:fld id="{2F83798F-7172-4DE0-AABC-937AEDBD4187}" type="datetimeFigureOut">
              <a:rPr lang="en-GB" smtClean="0"/>
              <a:pPr/>
              <a:t>04/10/2024</a:t>
            </a:fld>
            <a:endParaRPr lang="en-GB"/>
          </a:p>
        </p:txBody>
      </p:sp>
      <p:sp>
        <p:nvSpPr>
          <p:cNvPr id="4" name="Footer Placeholder 3">
            <a:extLst>
              <a:ext uri="{FF2B5EF4-FFF2-40B4-BE49-F238E27FC236}">
                <a16:creationId xmlns:a16="http://schemas.microsoft.com/office/drawing/2014/main" id="{8D9AC776-2AB2-C8CC-9BBF-37A259F2C7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EFA139-73A8-809F-DABE-6FF543F89EF7}"/>
              </a:ext>
            </a:extLst>
          </p:cNvPr>
          <p:cNvSpPr>
            <a:spLocks noGrp="1"/>
          </p:cNvSpPr>
          <p:nvPr>
            <p:ph type="sldNum" sz="quarter" idx="12"/>
          </p:nvPr>
        </p:nvSpPr>
        <p:spPr/>
        <p:txBody>
          <a:bodyPr/>
          <a:lstStyle/>
          <a:p>
            <a:fld id="{4DFE38F8-1BAE-44BE-99FF-6E09E992742E}" type="slidenum">
              <a:rPr lang="en-GB" smtClean="0"/>
              <a:pPr/>
              <a:t>‹#›</a:t>
            </a:fld>
            <a:endParaRPr lang="en-GB"/>
          </a:p>
        </p:txBody>
      </p:sp>
    </p:spTree>
    <p:extLst>
      <p:ext uri="{BB962C8B-B14F-4D97-AF65-F5344CB8AC3E}">
        <p14:creationId xmlns:p14="http://schemas.microsoft.com/office/powerpoint/2010/main" val="1577816628"/>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20B94-9D89-EA8F-3BBC-3476F3D3B63D}"/>
              </a:ext>
            </a:extLst>
          </p:cNvPr>
          <p:cNvSpPr>
            <a:spLocks noGrp="1"/>
          </p:cNvSpPr>
          <p:nvPr>
            <p:ph type="dt" sz="half" idx="10"/>
          </p:nvPr>
        </p:nvSpPr>
        <p:spPr/>
        <p:txBody>
          <a:bodyPr/>
          <a:lstStyle/>
          <a:p>
            <a:fld id="{2F83798F-7172-4DE0-AABC-937AEDBD4187}" type="datetimeFigureOut">
              <a:rPr lang="en-GB" smtClean="0"/>
              <a:t>04/10/2024</a:t>
            </a:fld>
            <a:endParaRPr lang="en-GB"/>
          </a:p>
        </p:txBody>
      </p:sp>
      <p:sp>
        <p:nvSpPr>
          <p:cNvPr id="3" name="Footer Placeholder 2">
            <a:extLst>
              <a:ext uri="{FF2B5EF4-FFF2-40B4-BE49-F238E27FC236}">
                <a16:creationId xmlns:a16="http://schemas.microsoft.com/office/drawing/2014/main" id="{A7A6259A-E5E3-5F2F-39F3-9B3303917B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75A54A-F267-E07E-89AF-05684DD229D2}"/>
              </a:ext>
            </a:extLst>
          </p:cNvPr>
          <p:cNvSpPr>
            <a:spLocks noGrp="1"/>
          </p:cNvSpPr>
          <p:nvPr>
            <p:ph type="sldNum" sz="quarter" idx="12"/>
          </p:nvPr>
        </p:nvSpPr>
        <p:spPr/>
        <p:txBody>
          <a:bodyPr/>
          <a:lstStyle/>
          <a:p>
            <a:fld id="{4DFE38F8-1BAE-44BE-99FF-6E09E992742E}" type="slidenum">
              <a:rPr lang="en-GB" smtClean="0"/>
              <a:t>‹#›</a:t>
            </a:fld>
            <a:endParaRPr lang="en-GB"/>
          </a:p>
        </p:txBody>
      </p:sp>
    </p:spTree>
    <p:extLst>
      <p:ext uri="{BB962C8B-B14F-4D97-AF65-F5344CB8AC3E}">
        <p14:creationId xmlns:p14="http://schemas.microsoft.com/office/powerpoint/2010/main" val="417752418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B762-DAEC-D0E5-42C4-4118702A4BB4}"/>
              </a:ext>
            </a:extLst>
          </p:cNvPr>
          <p:cNvSpPr>
            <a:spLocks noGrp="1"/>
          </p:cNvSpPr>
          <p:nvPr>
            <p:ph type="title"/>
          </p:nvPr>
        </p:nvSpPr>
        <p:spPr>
          <a:xfrm>
            <a:off x="479426" y="584199"/>
            <a:ext cx="3600449" cy="2665414"/>
          </a:xfrm>
        </p:spPr>
        <p:txBody>
          <a:bodyPr anchor="t" anchorCtr="0">
            <a:normAutofit/>
          </a:bodyPr>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CCD0816-2552-33D9-0348-36DBE5C434A7}"/>
              </a:ext>
            </a:extLst>
          </p:cNvPr>
          <p:cNvSpPr>
            <a:spLocks noGrp="1"/>
          </p:cNvSpPr>
          <p:nvPr>
            <p:ph idx="1"/>
          </p:nvPr>
        </p:nvSpPr>
        <p:spPr>
          <a:xfrm>
            <a:off x="4295775" y="584199"/>
            <a:ext cx="7416799" cy="5508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81896332-2FB7-D9C2-80C8-AE229E7842D4}"/>
              </a:ext>
            </a:extLst>
          </p:cNvPr>
          <p:cNvSpPr>
            <a:spLocks noGrp="1"/>
          </p:cNvSpPr>
          <p:nvPr>
            <p:ph type="body" sz="half" idx="2"/>
          </p:nvPr>
        </p:nvSpPr>
        <p:spPr>
          <a:xfrm>
            <a:off x="479426" y="3429000"/>
            <a:ext cx="3600449" cy="2663824"/>
          </a:xfrm>
        </p:spPr>
        <p:txBody>
          <a:bodyPr>
            <a:normAutofit/>
          </a:bodyPr>
          <a:lstStyle>
            <a:lvl1pPr marL="0" indent="0">
              <a:lnSpc>
                <a:spcPts val="24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22F0E-6225-3407-1F6E-F1CFC04A6040}"/>
              </a:ext>
            </a:extLst>
          </p:cNvPr>
          <p:cNvSpPr>
            <a:spLocks noGrp="1"/>
          </p:cNvSpPr>
          <p:nvPr>
            <p:ph type="dt" sz="half" idx="10"/>
          </p:nvPr>
        </p:nvSpPr>
        <p:spPr/>
        <p:txBody>
          <a:bodyPr/>
          <a:lstStyle/>
          <a:p>
            <a:fld id="{2F83798F-7172-4DE0-AABC-937AEDBD4187}" type="datetimeFigureOut">
              <a:rPr lang="en-GB" smtClean="0"/>
              <a:t>04/10/2024</a:t>
            </a:fld>
            <a:endParaRPr lang="en-GB"/>
          </a:p>
        </p:txBody>
      </p:sp>
      <p:sp>
        <p:nvSpPr>
          <p:cNvPr id="6" name="Footer Placeholder 5">
            <a:extLst>
              <a:ext uri="{FF2B5EF4-FFF2-40B4-BE49-F238E27FC236}">
                <a16:creationId xmlns:a16="http://schemas.microsoft.com/office/drawing/2014/main" id="{FE8B8FD7-DFD6-7A08-17A3-DA0BECCA34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3CF00-2783-4669-01E2-15ACF70D8FF7}"/>
              </a:ext>
            </a:extLst>
          </p:cNvPr>
          <p:cNvSpPr>
            <a:spLocks noGrp="1"/>
          </p:cNvSpPr>
          <p:nvPr>
            <p:ph type="sldNum" sz="quarter" idx="12"/>
          </p:nvPr>
        </p:nvSpPr>
        <p:spPr/>
        <p:txBody>
          <a:bodyPr/>
          <a:lstStyle/>
          <a:p>
            <a:fld id="{4DFE38F8-1BAE-44BE-99FF-6E09E992742E}" type="slidenum">
              <a:rPr lang="en-GB" smtClean="0"/>
              <a:t>‹#›</a:t>
            </a:fld>
            <a:endParaRPr lang="en-GB"/>
          </a:p>
        </p:txBody>
      </p:sp>
    </p:spTree>
    <p:extLst>
      <p:ext uri="{BB962C8B-B14F-4D97-AF65-F5344CB8AC3E}">
        <p14:creationId xmlns:p14="http://schemas.microsoft.com/office/powerpoint/2010/main" val="63673406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9EF5C-E8FB-D4EB-9440-9C0DBCBE3579}"/>
              </a:ext>
            </a:extLst>
          </p:cNvPr>
          <p:cNvSpPr>
            <a:spLocks noGrp="1"/>
          </p:cNvSpPr>
          <p:nvPr>
            <p:ph type="title"/>
          </p:nvPr>
        </p:nvSpPr>
        <p:spPr>
          <a:xfrm>
            <a:off x="479426" y="584199"/>
            <a:ext cx="3600450" cy="5508625"/>
          </a:xfrm>
          <a:prstGeom prst="rect">
            <a:avLst/>
          </a:prstGeom>
        </p:spPr>
        <p:txBody>
          <a:bodyPr vert="horz" lIns="0" tIns="0" rIns="0" bIns="0" rtlCol="0" anchor="t" anchorCtr="0">
            <a:normAutofit/>
          </a:bodyPr>
          <a:lstStyle/>
          <a:p>
            <a:r>
              <a:rPr lang="en-US" dirty="0"/>
              <a:t>Master title</a:t>
            </a:r>
            <a:endParaRPr lang="en-GB" dirty="0"/>
          </a:p>
        </p:txBody>
      </p:sp>
      <p:sp>
        <p:nvSpPr>
          <p:cNvPr id="3" name="Text Placeholder 2">
            <a:extLst>
              <a:ext uri="{FF2B5EF4-FFF2-40B4-BE49-F238E27FC236}">
                <a16:creationId xmlns:a16="http://schemas.microsoft.com/office/drawing/2014/main" id="{2030FD6F-2340-F27D-7E49-507D349ED76F}"/>
              </a:ext>
            </a:extLst>
          </p:cNvPr>
          <p:cNvSpPr>
            <a:spLocks noGrp="1"/>
          </p:cNvSpPr>
          <p:nvPr>
            <p:ph type="body" idx="1"/>
          </p:nvPr>
        </p:nvSpPr>
        <p:spPr>
          <a:xfrm>
            <a:off x="4295775" y="584200"/>
            <a:ext cx="7416799" cy="5508625"/>
          </a:xfrm>
          <a:prstGeom prst="rect">
            <a:avLst/>
          </a:prstGeom>
        </p:spPr>
        <p:txBody>
          <a:bodyPr vert="horz" lIns="0" tIns="0" rIns="0" bIns="0" rtlCol="0" anchor="t" anchorCtr="0">
            <a:normAutofit/>
          </a:bodyPr>
          <a:lstStyle/>
          <a:p>
            <a:pPr lvl="0"/>
            <a:r>
              <a:rPr lang="en-US" dirty="0"/>
              <a:t>Master body text – Level 1</a:t>
            </a:r>
          </a:p>
          <a:p>
            <a:pPr lvl="1"/>
            <a:r>
              <a:rPr lang="en-US" dirty="0"/>
              <a:t>Master body text – Level 2</a:t>
            </a:r>
          </a:p>
          <a:p>
            <a:pPr lvl="2"/>
            <a:r>
              <a:rPr lang="en-US" dirty="0"/>
              <a:t>Master body text – Level 3</a:t>
            </a:r>
          </a:p>
          <a:p>
            <a:pPr lvl="3"/>
            <a:r>
              <a:rPr lang="en-US" dirty="0"/>
              <a:t>Master body text – Level 4</a:t>
            </a:r>
          </a:p>
          <a:p>
            <a:pPr lvl="4"/>
            <a:r>
              <a:rPr lang="en-US" dirty="0"/>
              <a:t>Master body text – Level 5</a:t>
            </a:r>
          </a:p>
        </p:txBody>
      </p:sp>
      <p:sp>
        <p:nvSpPr>
          <p:cNvPr id="4" name="Date Placeholder 3">
            <a:extLst>
              <a:ext uri="{FF2B5EF4-FFF2-40B4-BE49-F238E27FC236}">
                <a16:creationId xmlns:a16="http://schemas.microsoft.com/office/drawing/2014/main" id="{75D3FFA4-29BA-2E1F-2B72-17A21E9A9FC2}"/>
              </a:ext>
            </a:extLst>
          </p:cNvPr>
          <p:cNvSpPr>
            <a:spLocks noGrp="1"/>
          </p:cNvSpPr>
          <p:nvPr>
            <p:ph type="dt" sz="half" idx="2"/>
          </p:nvPr>
        </p:nvSpPr>
        <p:spPr>
          <a:xfrm>
            <a:off x="10561319" y="6416038"/>
            <a:ext cx="1151255" cy="253050"/>
          </a:xfrm>
          <a:prstGeom prst="rect">
            <a:avLst/>
          </a:prstGeom>
        </p:spPr>
        <p:txBody>
          <a:bodyPr vert="horz" lIns="0" tIns="0" rIns="0" bIns="0" rtlCol="0" anchor="b" anchorCtr="0"/>
          <a:lstStyle>
            <a:lvl1pPr algn="r">
              <a:defRPr sz="1000" kern="700" spc="40" baseline="0">
                <a:solidFill>
                  <a:srgbClr val="404040"/>
                </a:solidFill>
                <a:latin typeface="Noto Sans" panose="020B0502040504020204" pitchFamily="34"/>
                <a:ea typeface="Noto Sans" panose="020B0502040504020204" pitchFamily="34"/>
                <a:cs typeface="Noto Sans" panose="020B0502040504020204" pitchFamily="34"/>
              </a:defRPr>
            </a:lvl1pPr>
          </a:lstStyle>
          <a:p>
            <a:fld id="{2F83798F-7172-4DE0-AABC-937AEDBD4187}" type="datetimeFigureOut">
              <a:rPr lang="en-GB" smtClean="0"/>
              <a:pPr/>
              <a:t>04/10/2024</a:t>
            </a:fld>
            <a:endParaRPr lang="en-GB"/>
          </a:p>
        </p:txBody>
      </p:sp>
      <p:sp>
        <p:nvSpPr>
          <p:cNvPr id="5" name="Footer Placeholder 4">
            <a:extLst>
              <a:ext uri="{FF2B5EF4-FFF2-40B4-BE49-F238E27FC236}">
                <a16:creationId xmlns:a16="http://schemas.microsoft.com/office/drawing/2014/main" id="{E4B26212-B321-3106-163D-71EF45F4A37E}"/>
              </a:ext>
            </a:extLst>
          </p:cNvPr>
          <p:cNvSpPr>
            <a:spLocks noGrp="1"/>
          </p:cNvSpPr>
          <p:nvPr>
            <p:ph type="ftr" sz="quarter" idx="3"/>
          </p:nvPr>
        </p:nvSpPr>
        <p:spPr>
          <a:xfrm>
            <a:off x="1416051" y="6416039"/>
            <a:ext cx="8388349" cy="253050"/>
          </a:xfrm>
          <a:prstGeom prst="rect">
            <a:avLst/>
          </a:prstGeom>
        </p:spPr>
        <p:txBody>
          <a:bodyPr vert="horz" lIns="0" tIns="0" rIns="0" bIns="0" rtlCol="0" anchor="b" anchorCtr="0"/>
          <a:lstStyle>
            <a:lvl1pPr algn="l">
              <a:defRPr sz="1000" kern="700" spc="40" baseline="0">
                <a:solidFill>
                  <a:srgbClr val="404040"/>
                </a:solidFill>
                <a:latin typeface="Noto Sans" panose="020B0502040504020204" pitchFamily="34"/>
                <a:ea typeface="Noto Sans" panose="020B0502040504020204" pitchFamily="34"/>
                <a:cs typeface="Noto Sans" panose="020B0502040504020204" pitchFamily="34"/>
              </a:defRPr>
            </a:lvl1pPr>
          </a:lstStyle>
          <a:p>
            <a:endParaRPr lang="en-GB"/>
          </a:p>
        </p:txBody>
      </p:sp>
      <p:sp>
        <p:nvSpPr>
          <p:cNvPr id="6" name="Slide Number Placeholder 5">
            <a:extLst>
              <a:ext uri="{FF2B5EF4-FFF2-40B4-BE49-F238E27FC236}">
                <a16:creationId xmlns:a16="http://schemas.microsoft.com/office/drawing/2014/main" id="{EE733AAC-D719-3865-61AB-B71362C96272}"/>
              </a:ext>
            </a:extLst>
          </p:cNvPr>
          <p:cNvSpPr>
            <a:spLocks noGrp="1"/>
          </p:cNvSpPr>
          <p:nvPr>
            <p:ph type="sldNum" sz="quarter" idx="4"/>
          </p:nvPr>
        </p:nvSpPr>
        <p:spPr>
          <a:xfrm>
            <a:off x="479426" y="6416039"/>
            <a:ext cx="755649" cy="253049"/>
          </a:xfrm>
          <a:prstGeom prst="rect">
            <a:avLst/>
          </a:prstGeom>
        </p:spPr>
        <p:txBody>
          <a:bodyPr vert="horz" lIns="0" tIns="0" rIns="0" bIns="0" rtlCol="0" anchor="b" anchorCtr="0"/>
          <a:lstStyle>
            <a:lvl1pPr algn="l">
              <a:defRPr sz="1000" kern="700" spc="40" baseline="0">
                <a:solidFill>
                  <a:srgbClr val="404040"/>
                </a:solidFill>
                <a:latin typeface="Noto Sans" panose="020B0502040504020204" pitchFamily="34"/>
                <a:ea typeface="Noto Sans" panose="020B0502040504020204" pitchFamily="34"/>
                <a:cs typeface="Noto Sans" panose="020B0502040504020204" pitchFamily="34"/>
              </a:defRPr>
            </a:lvl1pPr>
          </a:lstStyle>
          <a:p>
            <a:fld id="{4DFE38F8-1BAE-44BE-99FF-6E09E992742E}" type="slidenum">
              <a:rPr lang="en-GB" smtClean="0"/>
              <a:pPr/>
              <a:t>‹#›</a:t>
            </a:fld>
            <a:endParaRPr lang="en-GB"/>
          </a:p>
        </p:txBody>
      </p:sp>
    </p:spTree>
    <p:extLst>
      <p:ext uri="{BB962C8B-B14F-4D97-AF65-F5344CB8AC3E}">
        <p14:creationId xmlns:p14="http://schemas.microsoft.com/office/powerpoint/2010/main" val="387773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66" r:id="rId6"/>
    <p:sldLayoutId id="2147483667" r:id="rId7"/>
    <p:sldLayoutId id="2147483668" r:id="rId8"/>
    <p:sldLayoutId id="2147483669" r:id="rId9"/>
    <p:sldLayoutId id="2147483670" r:id="rId10"/>
    <p:sldLayoutId id="2147483675" r:id="rId11"/>
    <p:sldLayoutId id="2147483672" r:id="rId12"/>
    <p:sldLayoutId id="2147483679" r:id="rId13"/>
    <p:sldLayoutId id="2147483680" r:id="rId14"/>
    <p:sldLayoutId id="2147483674" r:id="rId15"/>
    <p:sldLayoutId id="2147483665" r:id="rId16"/>
    <p:sldLayoutId id="2147483677" r:id="rId17"/>
  </p:sldLayoutIdLst>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xStyles>
    <p:titleStyle>
      <a:lvl1pPr algn="l" defTabSz="914400" rtl="0" eaLnBrk="1" latinLnBrk="0" hangingPunct="1">
        <a:lnSpc>
          <a:spcPts val="3600"/>
        </a:lnSpc>
        <a:spcBef>
          <a:spcPct val="0"/>
        </a:spcBef>
        <a:spcAft>
          <a:spcPts val="3600"/>
        </a:spcAft>
        <a:buNone/>
        <a:defRPr sz="3200" kern="800" spc="-150" baseline="0">
          <a:solidFill>
            <a:schemeClr val="tx2"/>
          </a:solidFill>
          <a:latin typeface="Source Sans Pro SemiBold" panose="020B0603030403020204" pitchFamily="34" charset="0"/>
          <a:ea typeface="Source Sans Pro SemiBold" panose="020B0603030403020204" pitchFamily="34" charset="0"/>
          <a:cs typeface="Noto Sans" panose="020B0502040504020204" pitchFamily="34"/>
        </a:defRPr>
      </a:lvl1pPr>
    </p:titleStyle>
    <p:bodyStyle>
      <a:lvl1pPr marL="0" indent="0" algn="l" defTabSz="914400" rtl="0" eaLnBrk="1" latinLnBrk="0" hangingPunct="1">
        <a:lnSpc>
          <a:spcPts val="3600"/>
        </a:lnSpc>
        <a:spcBef>
          <a:spcPts val="0"/>
        </a:spcBef>
        <a:spcAft>
          <a:spcPts val="1200"/>
        </a:spcAft>
        <a:buFont typeface="Arial" panose="020B0604020202020204" pitchFamily="34" charset="0"/>
        <a:buNone/>
        <a:defRPr sz="3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266700" indent="-266700" algn="l" defTabSz="914400" rtl="0" eaLnBrk="1" latinLnBrk="0" hangingPunct="1">
        <a:lnSpc>
          <a:spcPts val="3600"/>
        </a:lnSpc>
        <a:spcBef>
          <a:spcPts val="0"/>
        </a:spcBef>
        <a:spcAft>
          <a:spcPts val="1200"/>
        </a:spcAft>
        <a:buFont typeface="Wingdings" panose="05000000000000000000" pitchFamily="2" charset="2"/>
        <a:buChar char="§"/>
        <a:defRPr sz="3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2pPr>
      <a:lvl3pPr marL="449263" indent="-182563" algn="l" defTabSz="914400" rtl="0" eaLnBrk="1" latinLnBrk="0" hangingPunct="1">
        <a:lnSpc>
          <a:spcPts val="2400"/>
        </a:lnSpc>
        <a:spcBef>
          <a:spcPts val="0"/>
        </a:spcBef>
        <a:spcAft>
          <a:spcPts val="1200"/>
        </a:spcAft>
        <a:buFont typeface="Wingdings" panose="05000000000000000000" pitchFamily="2" charset="2"/>
        <a:buChar char="§"/>
        <a:defRPr sz="2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3pPr>
      <a:lvl4pPr marL="715963" indent="-182563" algn="l" defTabSz="914400" rtl="0" eaLnBrk="1" latinLnBrk="0" hangingPunct="1">
        <a:lnSpc>
          <a:spcPts val="2400"/>
        </a:lnSpc>
        <a:spcBef>
          <a:spcPts val="0"/>
        </a:spcBef>
        <a:spcAft>
          <a:spcPts val="1200"/>
        </a:spcAft>
        <a:buFont typeface="Wingdings" panose="05000000000000000000" pitchFamily="2" charset="2"/>
        <a:buChar char="§"/>
        <a:defRPr sz="2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982663" indent="-141288" algn="l" defTabSz="914400" rtl="0" eaLnBrk="1" latinLnBrk="0" hangingPunct="1">
        <a:lnSpc>
          <a:spcPts val="1800"/>
        </a:lnSpc>
        <a:spcBef>
          <a:spcPts val="0"/>
        </a:spcBef>
        <a:spcAft>
          <a:spcPts val="1200"/>
        </a:spcAft>
        <a:buFont typeface="Wingdings" panose="05000000000000000000" pitchFamily="2" charset="2"/>
        <a:buChar char="§"/>
        <a:tabLst>
          <a:tab pos="982663" algn="l"/>
        </a:tabLst>
        <a:defRPr sz="15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7">
          <p15:clr>
            <a:srgbClr val="F26B43"/>
          </p15:clr>
        </p15:guide>
        <p15:guide id="2" pos="302">
          <p15:clr>
            <a:srgbClr val="F26B43"/>
          </p15:clr>
        </p15:guide>
        <p15:guide id="3" pos="234">
          <p15:clr>
            <a:srgbClr val="F26B43"/>
          </p15:clr>
        </p15:guide>
        <p15:guide id="4" pos="778">
          <p15:clr>
            <a:srgbClr val="F26B43"/>
          </p15:clr>
        </p15:guide>
        <p15:guide id="5" pos="892">
          <p15:clr>
            <a:srgbClr val="F26B43"/>
          </p15:clr>
        </p15:guide>
        <p15:guide id="6" pos="1368">
          <p15:clr>
            <a:srgbClr val="F26B43"/>
          </p15:clr>
        </p15:guide>
        <p15:guide id="7" pos="1504">
          <p15:clr>
            <a:srgbClr val="F26B43"/>
          </p15:clr>
        </p15:guide>
        <p15:guide id="8" pos="1980">
          <p15:clr>
            <a:srgbClr val="F26B43"/>
          </p15:clr>
        </p15:guide>
        <p15:guide id="9" pos="2094">
          <p15:clr>
            <a:srgbClr val="F26B43"/>
          </p15:clr>
        </p15:guide>
        <p15:guide id="10" pos="2570">
          <p15:clr>
            <a:srgbClr val="F26B43"/>
          </p15:clr>
        </p15:guide>
        <p15:guide id="11" pos="2706">
          <p15:clr>
            <a:srgbClr val="F26B43"/>
          </p15:clr>
        </p15:guide>
        <p15:guide id="12" pos="3182">
          <p15:clr>
            <a:srgbClr val="F26B43"/>
          </p15:clr>
        </p15:guide>
        <p15:guide id="13" pos="3296">
          <p15:clr>
            <a:srgbClr val="F26B43"/>
          </p15:clr>
        </p15:guide>
        <p15:guide id="14" pos="3772">
          <p15:clr>
            <a:srgbClr val="F26B43"/>
          </p15:clr>
        </p15:guide>
        <p15:guide id="15" pos="3908">
          <p15:clr>
            <a:srgbClr val="F26B43"/>
          </p15:clr>
        </p15:guide>
        <p15:guide id="16" pos="4384">
          <p15:clr>
            <a:srgbClr val="F26B43"/>
          </p15:clr>
        </p15:guide>
        <p15:guide id="17" pos="4498">
          <p15:clr>
            <a:srgbClr val="F26B43"/>
          </p15:clr>
        </p15:guide>
        <p15:guide id="18" pos="4974">
          <p15:clr>
            <a:srgbClr val="F26B43"/>
          </p15:clr>
        </p15:guide>
        <p15:guide id="19" pos="5087">
          <p15:clr>
            <a:srgbClr val="F26B43"/>
          </p15:clr>
        </p15:guide>
        <p15:guide id="20" pos="5586">
          <p15:clr>
            <a:srgbClr val="F26B43"/>
          </p15:clr>
        </p15:guide>
        <p15:guide id="21" pos="5700">
          <p15:clr>
            <a:srgbClr val="F26B43"/>
          </p15:clr>
        </p15:guide>
        <p15:guide id="22" pos="6176">
          <p15:clr>
            <a:srgbClr val="F26B43"/>
          </p15:clr>
        </p15:guide>
        <p15:guide id="23" pos="6289">
          <p15:clr>
            <a:srgbClr val="F26B43"/>
          </p15:clr>
        </p15:guide>
        <p15:guide id="24" pos="6766">
          <p15:clr>
            <a:srgbClr val="F26B43"/>
          </p15:clr>
        </p15:guide>
        <p15:guide id="25" pos="6902">
          <p15:clr>
            <a:srgbClr val="F26B43"/>
          </p15:clr>
        </p15:guide>
        <p15:guide id="26" pos="7378">
          <p15:clr>
            <a:srgbClr val="F26B43"/>
          </p15:clr>
        </p15:guide>
        <p15:guide id="27" pos="7446">
          <p15:clr>
            <a:srgbClr val="F26B43"/>
          </p15:clr>
        </p15:guide>
        <p15:guide id="28" orient="horz" pos="368">
          <p15:clr>
            <a:srgbClr val="F26B43"/>
          </p15:clr>
        </p15:guide>
        <p15:guide id="29" orient="horz" pos="845">
          <p15:clr>
            <a:srgbClr val="F26B43"/>
          </p15:clr>
        </p15:guide>
        <p15:guide id="30" orient="horz" pos="958">
          <p15:clr>
            <a:srgbClr val="F26B43"/>
          </p15:clr>
        </p15:guide>
        <p15:guide id="31" orient="horz" pos="1434">
          <p15:clr>
            <a:srgbClr val="F26B43"/>
          </p15:clr>
        </p15:guide>
        <p15:guide id="32" orient="horz" pos="1548">
          <p15:clr>
            <a:srgbClr val="F26B43"/>
          </p15:clr>
        </p15:guide>
        <p15:guide id="33" orient="horz" pos="2160">
          <p15:clr>
            <a:srgbClr val="F26B43"/>
          </p15:clr>
        </p15:guide>
        <p15:guide id="34" orient="horz" pos="2636">
          <p15:clr>
            <a:srgbClr val="F26B43"/>
          </p15:clr>
        </p15:guide>
        <p15:guide id="35" orient="horz" pos="2772">
          <p15:clr>
            <a:srgbClr val="F26B43"/>
          </p15:clr>
        </p15:guide>
        <p15:guide id="36" orient="horz" pos="3249">
          <p15:clr>
            <a:srgbClr val="F26B43"/>
          </p15:clr>
        </p15:guide>
        <p15:guide id="37" orient="horz" pos="3362">
          <p15:clr>
            <a:srgbClr val="F26B43"/>
          </p15:clr>
        </p15:guide>
        <p15:guide id="38" orient="horz" pos="3838">
          <p15:clr>
            <a:srgbClr val="F26B43"/>
          </p15:clr>
        </p15:guide>
        <p15:guide id="39" orient="horz" pos="42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mailto:sharon.masterson@itf-oec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Matthew.IRELAND@itf-oecd.org" TargetMode="External"/><Relationship Id="rId5" Type="http://schemas.openxmlformats.org/officeDocument/2006/relationships/hyperlink" Target="mailto:.PAPUCARRONE@itf-oecd.org" TargetMode="External"/><Relationship Id="rId4" Type="http://schemas.openxmlformats.org/officeDocument/2006/relationships/hyperlink" Target="mailto:Andrea.PAPUCARRONE@itf-oec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4AD76-C94E-B9DE-15A6-476FC641031B}"/>
              </a:ext>
            </a:extLst>
          </p:cNvPr>
          <p:cNvSpPr>
            <a:spLocks noGrp="1"/>
          </p:cNvSpPr>
          <p:nvPr>
            <p:ph type="ctrTitle"/>
          </p:nvPr>
        </p:nvSpPr>
        <p:spPr>
          <a:xfrm>
            <a:off x="339513" y="2385219"/>
            <a:ext cx="5578581" cy="1728787"/>
          </a:xfrm>
        </p:spPr>
        <p:txBody>
          <a:bodyPr>
            <a:normAutofit fontScale="90000"/>
          </a:bodyPr>
          <a:lstStyle/>
          <a:p>
            <a:r>
              <a:rPr lang="en-US" dirty="0" err="1"/>
              <a:t>Decarbonising</a:t>
            </a:r>
            <a:r>
              <a:rPr lang="en-US" dirty="0"/>
              <a:t> Aviation: Exploring the consequences</a:t>
            </a:r>
            <a:endParaRPr lang="en-GB" dirty="0"/>
          </a:p>
        </p:txBody>
      </p:sp>
    </p:spTree>
    <p:extLst>
      <p:ext uri="{BB962C8B-B14F-4D97-AF65-F5344CB8AC3E}">
        <p14:creationId xmlns:p14="http://schemas.microsoft.com/office/powerpoint/2010/main" val="265080113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C46BE65-C0AC-E80B-0785-65B26FAB8B0A}"/>
              </a:ext>
            </a:extLst>
          </p:cNvPr>
          <p:cNvSpPr txBox="1">
            <a:spLocks/>
          </p:cNvSpPr>
          <p:nvPr/>
        </p:nvSpPr>
        <p:spPr>
          <a:xfrm>
            <a:off x="479426" y="584200"/>
            <a:ext cx="11233148" cy="757238"/>
          </a:xfrm>
          <a:prstGeom prst="rect">
            <a:avLst/>
          </a:prstGeom>
        </p:spPr>
        <p:txBody>
          <a:bodyPr/>
          <a:lstStyle>
            <a:lvl1pPr algn="l" defTabSz="914400" rtl="0" eaLnBrk="1" latinLnBrk="0" hangingPunct="1">
              <a:lnSpc>
                <a:spcPts val="3600"/>
              </a:lnSpc>
              <a:spcBef>
                <a:spcPct val="0"/>
              </a:spcBef>
              <a:spcAft>
                <a:spcPts val="3600"/>
              </a:spcAft>
              <a:buNone/>
              <a:defRPr sz="3200" kern="800" spc="-150" baseline="0">
                <a:solidFill>
                  <a:schemeClr val="tx2"/>
                </a:solidFill>
                <a:latin typeface="Source Sans Pro SemiBold" panose="020B0603030403020204" pitchFamily="34" charset="0"/>
                <a:ea typeface="Source Sans Pro SemiBold" panose="020B0603030403020204" pitchFamily="34" charset="0"/>
                <a:cs typeface="Noto Sans" panose="020B0502040504020204" pitchFamily="34"/>
              </a:defRPr>
            </a:lvl1pPr>
          </a:lstStyle>
          <a:p>
            <a:pPr marL="0" marR="0" lvl="0" indent="0" algn="l" defTabSz="914400" rtl="0" eaLnBrk="1" fontAlgn="auto" latinLnBrk="0" hangingPunct="1">
              <a:lnSpc>
                <a:spcPts val="3600"/>
              </a:lnSpc>
              <a:spcBef>
                <a:spcPct val="0"/>
              </a:spcBef>
              <a:spcAft>
                <a:spcPts val="3600"/>
              </a:spcAft>
              <a:buClrTx/>
              <a:buSzTx/>
              <a:buFontTx/>
              <a:buNone/>
              <a:tabLst/>
              <a:defRPr/>
            </a:pPr>
            <a:r>
              <a:rPr kumimoji="0" lang="en-US" sz="3200" b="0" i="0" u="none" strike="noStrike" kern="800" cap="none" spc="-150" normalizeH="0" baseline="0" noProof="0" dirty="0">
                <a:ln>
                  <a:noFill/>
                </a:ln>
                <a:solidFill>
                  <a:srgbClr val="003E7E"/>
                </a:solidFill>
                <a:effectLst/>
                <a:uLnTx/>
                <a:uFillTx/>
                <a:latin typeface="Source Sans Pro SemiBold" panose="020B0603030403020204" pitchFamily="34" charset="0"/>
                <a:ea typeface="Source Sans Pro SemiBold" panose="020B0603030403020204" pitchFamily="34" charset="0"/>
                <a:cs typeface="Noto Sans" panose="020B0502040504020204" pitchFamily="34"/>
              </a:rPr>
              <a:t>CPB members</a:t>
            </a:r>
          </a:p>
        </p:txBody>
      </p:sp>
      <p:pic>
        <p:nvPicPr>
          <p:cNvPr id="4" name="Picture 3" descr="A group of logos on a black background&#10;&#10;Description automatically generated">
            <a:extLst>
              <a:ext uri="{FF2B5EF4-FFF2-40B4-BE49-F238E27FC236}">
                <a16:creationId xmlns:a16="http://schemas.microsoft.com/office/drawing/2014/main" id="{67FB0994-DF1E-3644-F256-A1C03B441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101" y="1198740"/>
            <a:ext cx="9818356" cy="5522826"/>
          </a:xfrm>
          <a:prstGeom prst="rect">
            <a:avLst/>
          </a:prstGeom>
        </p:spPr>
      </p:pic>
    </p:spTree>
    <p:extLst>
      <p:ext uri="{BB962C8B-B14F-4D97-AF65-F5344CB8AC3E}">
        <p14:creationId xmlns:p14="http://schemas.microsoft.com/office/powerpoint/2010/main" val="316516128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82838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sitting at a table with laptops&#10;&#10;Description automatically generated">
            <a:extLst>
              <a:ext uri="{FF2B5EF4-FFF2-40B4-BE49-F238E27FC236}">
                <a16:creationId xmlns:a16="http://schemas.microsoft.com/office/drawing/2014/main" id="{71B2CD8F-ADB7-CFF2-95E1-CAECCE6CB5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61015"/>
            <a:ext cx="3464973" cy="2597990"/>
          </a:xfrm>
          <a:prstGeom prst="rect">
            <a:avLst/>
          </a:prstGeom>
          <a:noFill/>
          <a:ln>
            <a:noFill/>
          </a:ln>
        </p:spPr>
      </p:pic>
      <p:sp>
        <p:nvSpPr>
          <p:cNvPr id="4" name="Title 3">
            <a:extLst>
              <a:ext uri="{FF2B5EF4-FFF2-40B4-BE49-F238E27FC236}">
                <a16:creationId xmlns:a16="http://schemas.microsoft.com/office/drawing/2014/main" id="{1E8CCD9F-1F9D-F4B8-0CCF-BB391BDE3BEC}"/>
              </a:ext>
            </a:extLst>
          </p:cNvPr>
          <p:cNvSpPr>
            <a:spLocks noGrp="1"/>
          </p:cNvSpPr>
          <p:nvPr>
            <p:ph type="title"/>
          </p:nvPr>
        </p:nvSpPr>
        <p:spPr>
          <a:xfrm>
            <a:off x="479426" y="584200"/>
            <a:ext cx="11233148" cy="757238"/>
          </a:xfrm>
        </p:spPr>
        <p:txBody>
          <a:bodyPr/>
          <a:lstStyle/>
          <a:p>
            <a:r>
              <a:rPr lang="en-US" dirty="0"/>
              <a:t>Setting the context </a:t>
            </a:r>
          </a:p>
        </p:txBody>
      </p:sp>
      <p:sp>
        <p:nvSpPr>
          <p:cNvPr id="2" name="Text Placeholder 8">
            <a:extLst>
              <a:ext uri="{FF2B5EF4-FFF2-40B4-BE49-F238E27FC236}">
                <a16:creationId xmlns:a16="http://schemas.microsoft.com/office/drawing/2014/main" id="{E74BE85E-AA8D-6BFF-BC4D-60E5DBA197B3}"/>
              </a:ext>
            </a:extLst>
          </p:cNvPr>
          <p:cNvSpPr txBox="1">
            <a:spLocks/>
          </p:cNvSpPr>
          <p:nvPr/>
        </p:nvSpPr>
        <p:spPr>
          <a:xfrm>
            <a:off x="4295775" y="1212107"/>
            <a:ext cx="3584321" cy="2272693"/>
          </a:xfrm>
          <a:prstGeom prst="rect">
            <a:avLst/>
          </a:prstGeom>
        </p:spPr>
        <p:txBody>
          <a:bodyPr vert="horz" lIns="0" tIns="0" rIns="0" bIns="0" numCol="1" spcCol="180000" rtlCol="0" anchor="t" anchorCtr="0">
            <a:noAutofit/>
          </a:bodyPr>
          <a:lstStyle>
            <a:lvl1pPr marL="0" indent="0" algn="l" defTabSz="914400" rtl="0" eaLnBrk="1" latinLnBrk="0" hangingPunct="1">
              <a:lnSpc>
                <a:spcPts val="1600"/>
              </a:lnSpc>
              <a:spcBef>
                <a:spcPts val="0"/>
              </a:spcBef>
              <a:spcAft>
                <a:spcPts val="1600"/>
              </a:spcAft>
              <a:buFont typeface="Arial" panose="020B0604020202020204" pitchFamily="34" charset="0"/>
              <a:buNone/>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0" indent="0" algn="l" defTabSz="914400" rtl="0" eaLnBrk="1" latinLnBrk="0" hangingPunct="1">
              <a:lnSpc>
                <a:spcPts val="2400"/>
              </a:lnSpc>
              <a:spcBef>
                <a:spcPts val="1200"/>
              </a:spcBef>
              <a:spcAft>
                <a:spcPts val="0"/>
              </a:spcAft>
              <a:buFont typeface="Wingdings" panose="05000000000000000000" pitchFamily="2" charset="2"/>
              <a:buNone/>
              <a:defRPr sz="1800" kern="800" spc="-40" baseline="0">
                <a:solidFill>
                  <a:schemeClr val="tx2"/>
                </a:solidFill>
                <a:latin typeface="+mj-lt"/>
                <a:ea typeface="Source Sans Pro" panose="020B0503030403020204" pitchFamily="34" charset="0"/>
                <a:cs typeface="Noto Sans" panose="020B0502040504020204" pitchFamily="34"/>
              </a:defRPr>
            </a:lvl2pPr>
            <a:lvl3pPr marL="0" indent="0" algn="l" defTabSz="914400" rtl="0" eaLnBrk="1" latinLnBrk="0" hangingPunct="1">
              <a:lnSpc>
                <a:spcPts val="2400"/>
              </a:lnSpc>
              <a:spcBef>
                <a:spcPts val="0"/>
              </a:spcBef>
              <a:spcAft>
                <a:spcPts val="1200"/>
              </a:spcAft>
              <a:buFont typeface="Wingdings" panose="05000000000000000000" pitchFamily="2" charset="2"/>
              <a:buNone/>
              <a:defRPr sz="1800" kern="800" spc="-40" baseline="0">
                <a:solidFill>
                  <a:schemeClr val="tx2"/>
                </a:solidFill>
                <a:latin typeface="Source Sans Pro" panose="020B0503030403020204" pitchFamily="34" charset="0"/>
                <a:ea typeface="Source Sans Pro" panose="020B0503030403020204" pitchFamily="34" charset="0"/>
                <a:cs typeface="Noto Sans" panose="020B0502040504020204" pitchFamily="34"/>
              </a:defRPr>
            </a:lvl3pPr>
            <a:lvl4pPr marL="176213" indent="-166688" algn="l" defTabSz="914400" rtl="0" eaLnBrk="1" latinLnBrk="0" hangingPunct="1">
              <a:lnSpc>
                <a:spcPts val="2400"/>
              </a:lnSpc>
              <a:spcBef>
                <a:spcPts val="0"/>
              </a:spcBef>
              <a:spcAft>
                <a:spcPts val="1200"/>
              </a:spcAft>
              <a:buFont typeface="Wingdings" panose="05000000000000000000" pitchFamily="2" charset="2"/>
              <a:buChar char="§"/>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358775" indent="-176213" algn="l" defTabSz="914400" rtl="0" eaLnBrk="1" latinLnBrk="0" hangingPunct="1">
              <a:lnSpc>
                <a:spcPts val="1800"/>
              </a:lnSpc>
              <a:spcBef>
                <a:spcPts val="0"/>
              </a:spcBef>
              <a:spcAft>
                <a:spcPts val="1200"/>
              </a:spcAft>
              <a:buFont typeface="Wingdings" panose="05000000000000000000" pitchFamily="2" charset="2"/>
              <a:buChar char="§"/>
              <a:tabLst/>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endParaRPr lang="en-US" sz="1200" dirty="0"/>
          </a:p>
        </p:txBody>
      </p:sp>
      <p:sp>
        <p:nvSpPr>
          <p:cNvPr id="6" name="Text Placeholder 8">
            <a:extLst>
              <a:ext uri="{FF2B5EF4-FFF2-40B4-BE49-F238E27FC236}">
                <a16:creationId xmlns:a16="http://schemas.microsoft.com/office/drawing/2014/main" id="{3AD709E8-2D50-0A37-E456-69E1364D4446}"/>
              </a:ext>
            </a:extLst>
          </p:cNvPr>
          <p:cNvSpPr txBox="1">
            <a:spLocks/>
          </p:cNvSpPr>
          <p:nvPr/>
        </p:nvSpPr>
        <p:spPr>
          <a:xfrm>
            <a:off x="495554" y="1520826"/>
            <a:ext cx="3604704" cy="1728788"/>
          </a:xfrm>
          <a:prstGeom prst="rect">
            <a:avLst/>
          </a:prstGeom>
        </p:spPr>
        <p:txBody>
          <a:bodyPr vert="horz" lIns="0" tIns="0" rIns="0" bIns="0" numCol="1" spcCol="180000" rtlCol="0" anchor="t" anchorCtr="0">
            <a:noAutofit/>
          </a:bodyPr>
          <a:lstStyle>
            <a:lvl1pPr marL="0" indent="0" algn="l" defTabSz="914400" rtl="0" eaLnBrk="1" latinLnBrk="0" hangingPunct="1">
              <a:lnSpc>
                <a:spcPts val="1600"/>
              </a:lnSpc>
              <a:spcBef>
                <a:spcPts val="0"/>
              </a:spcBef>
              <a:spcAft>
                <a:spcPts val="1600"/>
              </a:spcAft>
              <a:buFont typeface="Arial" panose="020B0604020202020204" pitchFamily="34" charset="0"/>
              <a:buNone/>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0" indent="0" algn="l" defTabSz="914400" rtl="0" eaLnBrk="1" latinLnBrk="0" hangingPunct="1">
              <a:lnSpc>
                <a:spcPts val="2400"/>
              </a:lnSpc>
              <a:spcBef>
                <a:spcPts val="1200"/>
              </a:spcBef>
              <a:spcAft>
                <a:spcPts val="0"/>
              </a:spcAft>
              <a:buFont typeface="Wingdings" panose="05000000000000000000" pitchFamily="2" charset="2"/>
              <a:buNone/>
              <a:defRPr sz="1800" kern="800" spc="-40" baseline="0">
                <a:solidFill>
                  <a:schemeClr val="tx2"/>
                </a:solidFill>
                <a:latin typeface="+mj-lt"/>
                <a:ea typeface="Source Sans Pro" panose="020B0503030403020204" pitchFamily="34" charset="0"/>
                <a:cs typeface="Noto Sans" panose="020B0502040504020204" pitchFamily="34"/>
              </a:defRPr>
            </a:lvl2pPr>
            <a:lvl3pPr marL="0" indent="0" algn="l" defTabSz="914400" rtl="0" eaLnBrk="1" latinLnBrk="0" hangingPunct="1">
              <a:lnSpc>
                <a:spcPts val="2400"/>
              </a:lnSpc>
              <a:spcBef>
                <a:spcPts val="0"/>
              </a:spcBef>
              <a:spcAft>
                <a:spcPts val="1200"/>
              </a:spcAft>
              <a:buFont typeface="Wingdings" panose="05000000000000000000" pitchFamily="2" charset="2"/>
              <a:buNone/>
              <a:defRPr sz="1800" kern="800" spc="-40" baseline="0">
                <a:solidFill>
                  <a:schemeClr val="tx2"/>
                </a:solidFill>
                <a:latin typeface="Source Sans Pro" panose="020B0503030403020204" pitchFamily="34" charset="0"/>
                <a:ea typeface="Source Sans Pro" panose="020B0503030403020204" pitchFamily="34" charset="0"/>
                <a:cs typeface="Noto Sans" panose="020B0502040504020204" pitchFamily="34"/>
              </a:defRPr>
            </a:lvl3pPr>
            <a:lvl4pPr marL="176213" indent="-166688" algn="l" defTabSz="914400" rtl="0" eaLnBrk="1" latinLnBrk="0" hangingPunct="1">
              <a:lnSpc>
                <a:spcPts val="2400"/>
              </a:lnSpc>
              <a:spcBef>
                <a:spcPts val="0"/>
              </a:spcBef>
              <a:spcAft>
                <a:spcPts val="1200"/>
              </a:spcAft>
              <a:buFont typeface="Wingdings" panose="05000000000000000000" pitchFamily="2" charset="2"/>
              <a:buChar char="§"/>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358775" indent="-176213" algn="l" defTabSz="914400" rtl="0" eaLnBrk="1" latinLnBrk="0" hangingPunct="1">
              <a:lnSpc>
                <a:spcPts val="1800"/>
              </a:lnSpc>
              <a:spcBef>
                <a:spcPts val="0"/>
              </a:spcBef>
              <a:spcAft>
                <a:spcPts val="1200"/>
              </a:spcAft>
              <a:buFont typeface="Wingdings" panose="05000000000000000000" pitchFamily="2" charset="2"/>
              <a:buChar char="§"/>
              <a:tabLst/>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00"/>
              </a:lnSpc>
              <a:spcAft>
                <a:spcPts val="0"/>
              </a:spcAft>
            </a:pPr>
            <a:r>
              <a:rPr lang="en-US" sz="1800" spc="-20" dirty="0">
                <a:solidFill>
                  <a:schemeClr val="tx2"/>
                </a:solidFill>
              </a:rPr>
              <a:t>On 13 March 2024, the ITF organised an expert workshop to feed into a new CPB project, </a:t>
            </a:r>
            <a:r>
              <a:rPr lang="en-US" sz="1800" spc="-20" dirty="0" err="1">
                <a:solidFill>
                  <a:schemeClr val="tx2"/>
                </a:solidFill>
              </a:rPr>
              <a:t>Decarbonising</a:t>
            </a:r>
            <a:r>
              <a:rPr lang="en-US" sz="1800" spc="-20" dirty="0">
                <a:solidFill>
                  <a:schemeClr val="tx2"/>
                </a:solidFill>
              </a:rPr>
              <a:t> Aviation: Exploring the consequences. </a:t>
            </a:r>
          </a:p>
        </p:txBody>
      </p:sp>
      <p:sp>
        <p:nvSpPr>
          <p:cNvPr id="7" name="Text Placeholder 8">
            <a:extLst>
              <a:ext uri="{FF2B5EF4-FFF2-40B4-BE49-F238E27FC236}">
                <a16:creationId xmlns:a16="http://schemas.microsoft.com/office/drawing/2014/main" id="{A90370BC-5390-8CBD-1009-32DE515D3AF2}"/>
              </a:ext>
            </a:extLst>
          </p:cNvPr>
          <p:cNvSpPr txBox="1">
            <a:spLocks/>
          </p:cNvSpPr>
          <p:nvPr/>
        </p:nvSpPr>
        <p:spPr>
          <a:xfrm>
            <a:off x="4309777" y="1520826"/>
            <a:ext cx="3604704" cy="1728788"/>
          </a:xfrm>
          <a:prstGeom prst="rect">
            <a:avLst/>
          </a:prstGeom>
        </p:spPr>
        <p:txBody>
          <a:bodyPr vert="horz" lIns="0" tIns="0" rIns="0" bIns="0" numCol="1" spcCol="180000" rtlCol="0" anchor="t" anchorCtr="0">
            <a:noAutofit/>
          </a:bodyPr>
          <a:lstStyle>
            <a:lvl1pPr marL="0" indent="0" algn="l" defTabSz="914400" rtl="0" eaLnBrk="1" latinLnBrk="0" hangingPunct="1">
              <a:lnSpc>
                <a:spcPts val="1600"/>
              </a:lnSpc>
              <a:spcBef>
                <a:spcPts val="0"/>
              </a:spcBef>
              <a:spcAft>
                <a:spcPts val="1600"/>
              </a:spcAft>
              <a:buFont typeface="Arial" panose="020B0604020202020204" pitchFamily="34" charset="0"/>
              <a:buNone/>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0" indent="0" algn="l" defTabSz="914400" rtl="0" eaLnBrk="1" latinLnBrk="0" hangingPunct="1">
              <a:lnSpc>
                <a:spcPts val="2400"/>
              </a:lnSpc>
              <a:spcBef>
                <a:spcPts val="1200"/>
              </a:spcBef>
              <a:spcAft>
                <a:spcPts val="0"/>
              </a:spcAft>
              <a:buFont typeface="Wingdings" panose="05000000000000000000" pitchFamily="2" charset="2"/>
              <a:buNone/>
              <a:defRPr sz="1800" kern="800" spc="-40" baseline="0">
                <a:solidFill>
                  <a:schemeClr val="tx2"/>
                </a:solidFill>
                <a:latin typeface="+mj-lt"/>
                <a:ea typeface="Source Sans Pro" panose="020B0503030403020204" pitchFamily="34" charset="0"/>
                <a:cs typeface="Noto Sans" panose="020B0502040504020204" pitchFamily="34"/>
              </a:defRPr>
            </a:lvl2pPr>
            <a:lvl3pPr marL="0" indent="0" algn="l" defTabSz="914400" rtl="0" eaLnBrk="1" latinLnBrk="0" hangingPunct="1">
              <a:lnSpc>
                <a:spcPts val="2400"/>
              </a:lnSpc>
              <a:spcBef>
                <a:spcPts val="0"/>
              </a:spcBef>
              <a:spcAft>
                <a:spcPts val="1200"/>
              </a:spcAft>
              <a:buFont typeface="Wingdings" panose="05000000000000000000" pitchFamily="2" charset="2"/>
              <a:buNone/>
              <a:defRPr sz="1800" kern="800" spc="-40" baseline="0">
                <a:solidFill>
                  <a:schemeClr val="tx2"/>
                </a:solidFill>
                <a:latin typeface="Source Sans Pro" panose="020B0503030403020204" pitchFamily="34" charset="0"/>
                <a:ea typeface="Source Sans Pro" panose="020B0503030403020204" pitchFamily="34" charset="0"/>
                <a:cs typeface="Noto Sans" panose="020B0502040504020204" pitchFamily="34"/>
              </a:defRPr>
            </a:lvl3pPr>
            <a:lvl4pPr marL="176213" indent="-166688" algn="l" defTabSz="914400" rtl="0" eaLnBrk="1" latinLnBrk="0" hangingPunct="1">
              <a:lnSpc>
                <a:spcPts val="2400"/>
              </a:lnSpc>
              <a:spcBef>
                <a:spcPts val="0"/>
              </a:spcBef>
              <a:spcAft>
                <a:spcPts val="1200"/>
              </a:spcAft>
              <a:buFont typeface="Wingdings" panose="05000000000000000000" pitchFamily="2" charset="2"/>
              <a:buChar char="§"/>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358775" indent="-176213" algn="l" defTabSz="914400" rtl="0" eaLnBrk="1" latinLnBrk="0" hangingPunct="1">
              <a:lnSpc>
                <a:spcPts val="1800"/>
              </a:lnSpc>
              <a:spcBef>
                <a:spcPts val="0"/>
              </a:spcBef>
              <a:spcAft>
                <a:spcPts val="1200"/>
              </a:spcAft>
              <a:buFont typeface="Wingdings" panose="05000000000000000000" pitchFamily="2" charset="2"/>
              <a:buChar char="§"/>
              <a:tabLst/>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pc="-20" dirty="0"/>
              <a:t>49 experts from academia, industry, think tanks, and public authorities were present online and onsite to provide insights and participate in the discussions. </a:t>
            </a:r>
          </a:p>
        </p:txBody>
      </p:sp>
      <p:sp>
        <p:nvSpPr>
          <p:cNvPr id="8" name="Text Placeholder 8">
            <a:extLst>
              <a:ext uri="{FF2B5EF4-FFF2-40B4-BE49-F238E27FC236}">
                <a16:creationId xmlns:a16="http://schemas.microsoft.com/office/drawing/2014/main" id="{3497392F-9D3F-AEEC-77C9-F92AE6574BAF}"/>
              </a:ext>
            </a:extLst>
          </p:cNvPr>
          <p:cNvSpPr txBox="1">
            <a:spLocks/>
          </p:cNvSpPr>
          <p:nvPr/>
        </p:nvSpPr>
        <p:spPr>
          <a:xfrm>
            <a:off x="8075613" y="1520826"/>
            <a:ext cx="3604704" cy="1728788"/>
          </a:xfrm>
          <a:prstGeom prst="rect">
            <a:avLst/>
          </a:prstGeom>
        </p:spPr>
        <p:txBody>
          <a:bodyPr vert="horz" lIns="0" tIns="0" rIns="0" bIns="0" numCol="1" spcCol="180000" rtlCol="0" anchor="t" anchorCtr="0">
            <a:noAutofit/>
          </a:bodyPr>
          <a:lstStyle>
            <a:lvl1pPr marL="0" indent="0" algn="l" defTabSz="914400" rtl="0" eaLnBrk="1" latinLnBrk="0" hangingPunct="1">
              <a:lnSpc>
                <a:spcPts val="1600"/>
              </a:lnSpc>
              <a:spcBef>
                <a:spcPts val="0"/>
              </a:spcBef>
              <a:spcAft>
                <a:spcPts val="1600"/>
              </a:spcAft>
              <a:buFont typeface="Arial" panose="020B0604020202020204" pitchFamily="34" charset="0"/>
              <a:buNone/>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0" indent="0" algn="l" defTabSz="914400" rtl="0" eaLnBrk="1" latinLnBrk="0" hangingPunct="1">
              <a:lnSpc>
                <a:spcPts val="2400"/>
              </a:lnSpc>
              <a:spcBef>
                <a:spcPts val="1200"/>
              </a:spcBef>
              <a:spcAft>
                <a:spcPts val="0"/>
              </a:spcAft>
              <a:buFont typeface="Wingdings" panose="05000000000000000000" pitchFamily="2" charset="2"/>
              <a:buNone/>
              <a:defRPr sz="1800" kern="800" spc="-40" baseline="0">
                <a:solidFill>
                  <a:schemeClr val="tx2"/>
                </a:solidFill>
                <a:latin typeface="+mj-lt"/>
                <a:ea typeface="Source Sans Pro" panose="020B0503030403020204" pitchFamily="34" charset="0"/>
                <a:cs typeface="Noto Sans" panose="020B0502040504020204" pitchFamily="34"/>
              </a:defRPr>
            </a:lvl2pPr>
            <a:lvl3pPr marL="0" indent="0" algn="l" defTabSz="914400" rtl="0" eaLnBrk="1" latinLnBrk="0" hangingPunct="1">
              <a:lnSpc>
                <a:spcPts val="2400"/>
              </a:lnSpc>
              <a:spcBef>
                <a:spcPts val="0"/>
              </a:spcBef>
              <a:spcAft>
                <a:spcPts val="1200"/>
              </a:spcAft>
              <a:buFont typeface="Wingdings" panose="05000000000000000000" pitchFamily="2" charset="2"/>
              <a:buNone/>
              <a:defRPr sz="1800" kern="800" spc="-40" baseline="0">
                <a:solidFill>
                  <a:schemeClr val="tx2"/>
                </a:solidFill>
                <a:latin typeface="Source Sans Pro" panose="020B0503030403020204" pitchFamily="34" charset="0"/>
                <a:ea typeface="Source Sans Pro" panose="020B0503030403020204" pitchFamily="34" charset="0"/>
                <a:cs typeface="Noto Sans" panose="020B0502040504020204" pitchFamily="34"/>
              </a:defRPr>
            </a:lvl3pPr>
            <a:lvl4pPr marL="176213" indent="-166688" algn="l" defTabSz="914400" rtl="0" eaLnBrk="1" latinLnBrk="0" hangingPunct="1">
              <a:lnSpc>
                <a:spcPts val="2400"/>
              </a:lnSpc>
              <a:spcBef>
                <a:spcPts val="0"/>
              </a:spcBef>
              <a:spcAft>
                <a:spcPts val="1200"/>
              </a:spcAft>
              <a:buFont typeface="Wingdings" panose="05000000000000000000" pitchFamily="2" charset="2"/>
              <a:buChar char="§"/>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358775" indent="-176213" algn="l" defTabSz="914400" rtl="0" eaLnBrk="1" latinLnBrk="0" hangingPunct="1">
              <a:lnSpc>
                <a:spcPts val="1800"/>
              </a:lnSpc>
              <a:spcBef>
                <a:spcPts val="0"/>
              </a:spcBef>
              <a:spcAft>
                <a:spcPts val="1200"/>
              </a:spcAft>
              <a:buFont typeface="Wingdings" panose="05000000000000000000" pitchFamily="2" charset="2"/>
              <a:buChar char="§"/>
              <a:tabLst/>
              <a:defRPr sz="1200" kern="800" spc="2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pc="-20" dirty="0"/>
              <a:t>The outcomes of the workshop summarised here, along with the results of a modelling exercise and desk research will feed an ITF/CPB report to be published towards the end of 2024. </a:t>
            </a:r>
          </a:p>
        </p:txBody>
      </p:sp>
      <p:pic>
        <p:nvPicPr>
          <p:cNvPr id="5" name="Picture 4" descr="A group of men sitting at a table with laptops&#10;&#10;Description automatically generated">
            <a:extLst>
              <a:ext uri="{FF2B5EF4-FFF2-40B4-BE49-F238E27FC236}">
                <a16:creationId xmlns:a16="http://schemas.microsoft.com/office/drawing/2014/main" id="{DAF05639-B831-10B0-88AB-EFB10F86B6D5}"/>
              </a:ext>
            </a:extLst>
          </p:cNvPr>
          <p:cNvPicPr>
            <a:picLocks noChangeAspect="1"/>
          </p:cNvPicPr>
          <p:nvPr/>
        </p:nvPicPr>
        <p:blipFill>
          <a:blip r:embed="rId3" cstate="print">
            <a:extLst>
              <a:ext uri="{28A0092B-C50C-407E-A947-70E740481C1C}">
                <a14:useLocalDpi xmlns:a14="http://schemas.microsoft.com/office/drawing/2010/main" val="0"/>
              </a:ext>
            </a:extLst>
          </a:blip>
          <a:srcRect t="14878"/>
          <a:stretch/>
        </p:blipFill>
        <p:spPr bwMode="auto">
          <a:xfrm>
            <a:off x="2971800" y="4960744"/>
            <a:ext cx="2971800" cy="1897255"/>
          </a:xfrm>
          <a:prstGeom prst="rect">
            <a:avLst/>
          </a:prstGeom>
          <a:noFill/>
          <a:ln>
            <a:noFill/>
          </a:ln>
        </p:spPr>
      </p:pic>
      <p:pic>
        <p:nvPicPr>
          <p:cNvPr id="11" name="Picture 10" descr="A group of men sitting at a table&#10;&#10;Description automatically generated">
            <a:extLst>
              <a:ext uri="{FF2B5EF4-FFF2-40B4-BE49-F238E27FC236}">
                <a16:creationId xmlns:a16="http://schemas.microsoft.com/office/drawing/2014/main" id="{1FAE30E1-59E1-D738-EC61-A788992410E1}"/>
              </a:ext>
            </a:extLst>
          </p:cNvPr>
          <p:cNvPicPr>
            <a:picLocks noChangeAspect="1"/>
          </p:cNvPicPr>
          <p:nvPr/>
        </p:nvPicPr>
        <p:blipFill>
          <a:blip r:embed="rId4" cstate="print">
            <a:extLst>
              <a:ext uri="{28A0092B-C50C-407E-A947-70E740481C1C}">
                <a14:useLocalDpi xmlns:a14="http://schemas.microsoft.com/office/drawing/2010/main" val="0"/>
              </a:ext>
            </a:extLst>
          </a:blip>
          <a:srcRect t="13857" b="5127"/>
          <a:stretch/>
        </p:blipFill>
        <p:spPr bwMode="auto">
          <a:xfrm>
            <a:off x="5945981" y="4960743"/>
            <a:ext cx="3123309" cy="1897257"/>
          </a:xfrm>
          <a:prstGeom prst="rect">
            <a:avLst/>
          </a:prstGeom>
          <a:noFill/>
          <a:ln>
            <a:noFill/>
          </a:ln>
        </p:spPr>
      </p:pic>
      <p:pic>
        <p:nvPicPr>
          <p:cNvPr id="12" name="Picture 11" descr="A person sitting at a desk&#10;&#10;Description automatically generated">
            <a:extLst>
              <a:ext uri="{FF2B5EF4-FFF2-40B4-BE49-F238E27FC236}">
                <a16:creationId xmlns:a16="http://schemas.microsoft.com/office/drawing/2014/main" id="{8334A123-D6C2-5F9D-7795-7EE698222C7A}"/>
              </a:ext>
            </a:extLst>
          </p:cNvPr>
          <p:cNvPicPr>
            <a:picLocks noChangeAspect="1"/>
          </p:cNvPicPr>
          <p:nvPr/>
        </p:nvPicPr>
        <p:blipFill>
          <a:blip r:embed="rId5" cstate="print">
            <a:extLst>
              <a:ext uri="{28A0092B-C50C-407E-A947-70E740481C1C}">
                <a14:useLocalDpi xmlns:a14="http://schemas.microsoft.com/office/drawing/2010/main" val="0"/>
              </a:ext>
            </a:extLst>
          </a:blip>
          <a:srcRect t="13906" b="4878"/>
          <a:stretch/>
        </p:blipFill>
        <p:spPr bwMode="auto">
          <a:xfrm>
            <a:off x="9066909" y="4954986"/>
            <a:ext cx="3125091" cy="1903014"/>
          </a:xfrm>
          <a:prstGeom prst="rect">
            <a:avLst/>
          </a:prstGeom>
          <a:noFill/>
          <a:ln>
            <a:noFill/>
          </a:ln>
        </p:spPr>
      </p:pic>
      <p:pic>
        <p:nvPicPr>
          <p:cNvPr id="14" name="Picture 13" descr="A group of people in a meeting&#10;&#10;Description automatically generated">
            <a:extLst>
              <a:ext uri="{FF2B5EF4-FFF2-40B4-BE49-F238E27FC236}">
                <a16:creationId xmlns:a16="http://schemas.microsoft.com/office/drawing/2014/main" id="{7D3D94E4-2323-7B0F-C3F5-F3B841726EF2}"/>
              </a:ext>
            </a:extLst>
          </p:cNvPr>
          <p:cNvPicPr>
            <a:picLocks noChangeAspect="1"/>
          </p:cNvPicPr>
          <p:nvPr/>
        </p:nvPicPr>
        <p:blipFill>
          <a:blip r:embed="rId6" cstate="print">
            <a:extLst>
              <a:ext uri="{28A0092B-C50C-407E-A947-70E740481C1C}">
                <a14:useLocalDpi xmlns:a14="http://schemas.microsoft.com/office/drawing/2010/main" val="0"/>
              </a:ext>
            </a:extLst>
          </a:blip>
          <a:srcRect t="25442" b="26735"/>
          <a:stretch/>
        </p:blipFill>
        <p:spPr bwMode="auto">
          <a:xfrm>
            <a:off x="3467354" y="2953950"/>
            <a:ext cx="4184177" cy="2017314"/>
          </a:xfrm>
          <a:prstGeom prst="rect">
            <a:avLst/>
          </a:prstGeom>
          <a:noFill/>
          <a:ln>
            <a:noFill/>
          </a:ln>
        </p:spPr>
      </p:pic>
      <p:pic>
        <p:nvPicPr>
          <p:cNvPr id="15" name="Picture 14" descr="A group of men sitting at a table with microphones&#10;&#10;Description automatically generated">
            <a:extLst>
              <a:ext uri="{FF2B5EF4-FFF2-40B4-BE49-F238E27FC236}">
                <a16:creationId xmlns:a16="http://schemas.microsoft.com/office/drawing/2014/main" id="{167F57CF-9467-5959-DA7C-B3A14699AE4A}"/>
              </a:ext>
            </a:extLst>
          </p:cNvPr>
          <p:cNvPicPr>
            <a:picLocks noChangeAspect="1"/>
          </p:cNvPicPr>
          <p:nvPr/>
        </p:nvPicPr>
        <p:blipFill>
          <a:blip r:embed="rId7" cstate="print">
            <a:extLst>
              <a:ext uri="{28A0092B-C50C-407E-A947-70E740481C1C}">
                <a14:useLocalDpi xmlns:a14="http://schemas.microsoft.com/office/drawing/2010/main" val="0"/>
              </a:ext>
            </a:extLst>
          </a:blip>
          <a:srcRect t="19433"/>
          <a:stretch/>
        </p:blipFill>
        <p:spPr bwMode="auto">
          <a:xfrm>
            <a:off x="-11856" y="4971264"/>
            <a:ext cx="3123309" cy="1886736"/>
          </a:xfrm>
          <a:prstGeom prst="rect">
            <a:avLst/>
          </a:prstGeom>
          <a:noFill/>
          <a:ln>
            <a:noFill/>
          </a:ln>
        </p:spPr>
      </p:pic>
      <p:pic>
        <p:nvPicPr>
          <p:cNvPr id="16" name="Picture 15" descr="A group of people sitting at a table&#10;&#10;Description automatically generated">
            <a:extLst>
              <a:ext uri="{FF2B5EF4-FFF2-40B4-BE49-F238E27FC236}">
                <a16:creationId xmlns:a16="http://schemas.microsoft.com/office/drawing/2014/main" id="{131DF152-D85D-50F1-CE1C-B6C52EAB3C49}"/>
              </a:ext>
            </a:extLst>
          </p:cNvPr>
          <p:cNvPicPr>
            <a:picLocks noChangeAspect="1"/>
          </p:cNvPicPr>
          <p:nvPr/>
        </p:nvPicPr>
        <p:blipFill>
          <a:blip r:embed="rId8" cstate="print">
            <a:extLst>
              <a:ext uri="{28A0092B-C50C-407E-A947-70E740481C1C}">
                <a14:useLocalDpi xmlns:a14="http://schemas.microsoft.com/office/drawing/2010/main" val="0"/>
              </a:ext>
            </a:extLst>
          </a:blip>
          <a:srcRect t="26956" b="14154"/>
          <a:stretch/>
        </p:blipFill>
        <p:spPr bwMode="auto">
          <a:xfrm>
            <a:off x="7651531" y="2961015"/>
            <a:ext cx="4540469" cy="1988214"/>
          </a:xfrm>
          <a:prstGeom prst="rect">
            <a:avLst/>
          </a:prstGeom>
          <a:noFill/>
          <a:ln>
            <a:noFill/>
          </a:ln>
        </p:spPr>
      </p:pic>
    </p:spTree>
    <p:extLst>
      <p:ext uri="{BB962C8B-B14F-4D97-AF65-F5344CB8AC3E}">
        <p14:creationId xmlns:p14="http://schemas.microsoft.com/office/powerpoint/2010/main" val="117964932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F15E-AF0E-5F8F-A60F-04608AC4408F}"/>
              </a:ext>
            </a:extLst>
          </p:cNvPr>
          <p:cNvSpPr>
            <a:spLocks noGrp="1"/>
          </p:cNvSpPr>
          <p:nvPr>
            <p:ph type="title"/>
          </p:nvPr>
        </p:nvSpPr>
        <p:spPr>
          <a:xfrm>
            <a:off x="601346" y="584200"/>
            <a:ext cx="3537098" cy="757238"/>
          </a:xfrm>
        </p:spPr>
        <p:txBody>
          <a:bodyPr/>
          <a:lstStyle/>
          <a:p>
            <a:r>
              <a:rPr lang="en-US" dirty="0"/>
              <a:t>Project background</a:t>
            </a:r>
            <a:endParaRPr lang="en-GB" dirty="0"/>
          </a:p>
        </p:txBody>
      </p:sp>
      <p:sp>
        <p:nvSpPr>
          <p:cNvPr id="5" name="Content Placeholder 4">
            <a:extLst>
              <a:ext uri="{FF2B5EF4-FFF2-40B4-BE49-F238E27FC236}">
                <a16:creationId xmlns:a16="http://schemas.microsoft.com/office/drawing/2014/main" id="{378EE358-5261-A80A-C8EB-8CA45879E32A}"/>
              </a:ext>
            </a:extLst>
          </p:cNvPr>
          <p:cNvSpPr>
            <a:spLocks noGrp="1"/>
          </p:cNvSpPr>
          <p:nvPr>
            <p:ph type="body" sz="quarter" idx="13"/>
          </p:nvPr>
        </p:nvSpPr>
        <p:spPr>
          <a:xfrm>
            <a:off x="601346" y="1435480"/>
            <a:ext cx="3415178" cy="5196055"/>
          </a:xfrm>
        </p:spPr>
        <p:txBody>
          <a:bodyPr numCol="1">
            <a:normAutofit fontScale="92500"/>
          </a:bodyPr>
          <a:lstStyle/>
          <a:p>
            <a:pPr algn="just"/>
            <a:r>
              <a:rPr lang="en-GB" sz="1400" dirty="0">
                <a:cs typeface="Leelawadee UI" panose="020B0502040204020203" pitchFamily="34" charset="-34"/>
              </a:rPr>
              <a:t>In October 2022, the International Civil Aviation Organisation (ICAO) set a challenging goal for net-zero carbon emissions in aviation by 2050. Achieving this objective requires a substantial reduction in carbon emissions from the sector. To facilitate this transition towards net-zero, governments are investing in Sustainable Aviation Fuels (SAF), supporting the development of new aircraft technologies, and considering different policy instruments. The adoption of cleaner fuels and aircraft, as well as the implementation of regulatory instruments, will impact costs that may translate to higher passenger and freight prices. As a result, the consequences of decarbonising aviation could include changes in travel patterns, air route connectivity, and impacts on the broader economy. This report will explore potential impacts and mitigation principles through environmental, geographic, macroeconomic and social lenses to help governments gain support for aviation decarbonisation policies. </a:t>
            </a:r>
            <a:endParaRPr lang="en-US" sz="1400" dirty="0">
              <a:cs typeface="Leelawadee UI" panose="020B0502040204020203" pitchFamily="34" charset="-34"/>
            </a:endParaRPr>
          </a:p>
          <a:p>
            <a:endParaRPr lang="en-US" dirty="0">
              <a:ea typeface="Times New Roman" panose="02020603050405020304" pitchFamily="18" charset="0"/>
              <a:cs typeface="Leelawadee UI" panose="020B0502040204020203" pitchFamily="34" charset="-34"/>
            </a:endParaRPr>
          </a:p>
        </p:txBody>
      </p:sp>
      <p:pic>
        <p:nvPicPr>
          <p:cNvPr id="6" name="Picture 5" descr="A group of people sitting at tables in a room&#10;&#10;Description automatically generated">
            <a:extLst>
              <a:ext uri="{FF2B5EF4-FFF2-40B4-BE49-F238E27FC236}">
                <a16:creationId xmlns:a16="http://schemas.microsoft.com/office/drawing/2014/main" id="{18BD607A-B39A-DEEA-9A18-892B02961270}"/>
              </a:ext>
            </a:extLst>
          </p:cNvPr>
          <p:cNvPicPr>
            <a:picLocks noChangeAspect="1"/>
          </p:cNvPicPr>
          <p:nvPr/>
        </p:nvPicPr>
        <p:blipFill>
          <a:blip r:embed="rId3">
            <a:extLst>
              <a:ext uri="{28A0092B-C50C-407E-A947-70E740481C1C}">
                <a14:useLocalDpi xmlns:a14="http://schemas.microsoft.com/office/drawing/2010/main" val="0"/>
              </a:ext>
            </a:extLst>
          </a:blip>
          <a:srcRect l="16422" r="22150" b="4255"/>
          <a:stretch/>
        </p:blipFill>
        <p:spPr>
          <a:xfrm>
            <a:off x="4376057" y="0"/>
            <a:ext cx="7815943" cy="6858000"/>
          </a:xfrm>
          <a:prstGeom prst="rect">
            <a:avLst/>
          </a:prstGeom>
        </p:spPr>
      </p:pic>
    </p:spTree>
    <p:extLst>
      <p:ext uri="{BB962C8B-B14F-4D97-AF65-F5344CB8AC3E}">
        <p14:creationId xmlns:p14="http://schemas.microsoft.com/office/powerpoint/2010/main" val="412880404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FB1C-A3D3-DECE-914E-7DECE7AB65AF}"/>
              </a:ext>
            </a:extLst>
          </p:cNvPr>
          <p:cNvSpPr>
            <a:spLocks noGrp="1"/>
          </p:cNvSpPr>
          <p:nvPr>
            <p:ph type="title"/>
          </p:nvPr>
        </p:nvSpPr>
        <p:spPr/>
        <p:txBody>
          <a:bodyPr/>
          <a:lstStyle/>
          <a:p>
            <a:r>
              <a:rPr lang="en-US" dirty="0"/>
              <a:t>Workshop objectives</a:t>
            </a:r>
          </a:p>
        </p:txBody>
      </p:sp>
      <p:sp>
        <p:nvSpPr>
          <p:cNvPr id="3" name="Content Placeholder 2">
            <a:extLst>
              <a:ext uri="{FF2B5EF4-FFF2-40B4-BE49-F238E27FC236}">
                <a16:creationId xmlns:a16="http://schemas.microsoft.com/office/drawing/2014/main" id="{89DD620E-9B51-501E-9801-550300C047F2}"/>
              </a:ext>
            </a:extLst>
          </p:cNvPr>
          <p:cNvSpPr>
            <a:spLocks noGrp="1"/>
          </p:cNvSpPr>
          <p:nvPr>
            <p:ph type="body" sz="quarter" idx="13"/>
          </p:nvPr>
        </p:nvSpPr>
        <p:spPr>
          <a:xfrm>
            <a:off x="479426" y="1520825"/>
            <a:ext cx="3631102" cy="4572000"/>
          </a:xfrm>
        </p:spPr>
        <p:txBody>
          <a:bodyPr numCol="1">
            <a:normAutofit/>
          </a:bodyPr>
          <a:lstStyle/>
          <a:p>
            <a:pPr algn="just">
              <a:spcAft>
                <a:spcPts val="600"/>
              </a:spcAft>
            </a:pPr>
            <a:r>
              <a:rPr lang="en-US" dirty="0"/>
              <a:t>The workshop saw discussions focused on the potential consequences of </a:t>
            </a:r>
            <a:r>
              <a:rPr lang="en-US" dirty="0" err="1"/>
              <a:t>decarbonising</a:t>
            </a:r>
            <a:r>
              <a:rPr lang="en-US" dirty="0"/>
              <a:t> aviation and principles to mitigate adverse effects. The discussion was organized around three key topic areas:</a:t>
            </a:r>
          </a:p>
          <a:p>
            <a:pPr lvl="3">
              <a:lnSpc>
                <a:spcPts val="1200"/>
              </a:lnSpc>
              <a:spcAft>
                <a:spcPts val="600"/>
              </a:spcAft>
            </a:pPr>
            <a:r>
              <a:rPr lang="en-US" dirty="0"/>
              <a:t>Connectivity and Technology;</a:t>
            </a:r>
          </a:p>
          <a:p>
            <a:pPr lvl="3">
              <a:lnSpc>
                <a:spcPts val="1200"/>
              </a:lnSpc>
              <a:spcAft>
                <a:spcPts val="600"/>
              </a:spcAft>
            </a:pPr>
            <a:r>
              <a:rPr lang="en-US" dirty="0"/>
              <a:t>Macroeconomic impact and Tourism;</a:t>
            </a:r>
          </a:p>
          <a:p>
            <a:pPr lvl="3">
              <a:lnSpc>
                <a:spcPts val="1200"/>
              </a:lnSpc>
              <a:spcAft>
                <a:spcPts val="600"/>
              </a:spcAft>
            </a:pPr>
            <a:r>
              <a:rPr lang="en-US" dirty="0"/>
              <a:t>Social and </a:t>
            </a:r>
            <a:r>
              <a:rPr lang="en-US" dirty="0" err="1"/>
              <a:t>Labour</a:t>
            </a:r>
            <a:r>
              <a:rPr lang="en-US" dirty="0"/>
              <a:t>. </a:t>
            </a:r>
          </a:p>
          <a:p>
            <a:pPr algn="just"/>
            <a:r>
              <a:rPr lang="en-US" dirty="0"/>
              <a:t>Specific attention was given to differences across world regions, geographies and societal cohorts. </a:t>
            </a:r>
          </a:p>
          <a:p>
            <a:pPr algn="just"/>
            <a:r>
              <a:rPr lang="en-US" dirty="0"/>
              <a:t>A participative exercise was facilitated to collect expert insights on the strengths and challenges of different policy interventions to </a:t>
            </a:r>
            <a:r>
              <a:rPr lang="en-US" dirty="0" err="1"/>
              <a:t>decarbonise</a:t>
            </a:r>
            <a:r>
              <a:rPr lang="en-US" dirty="0"/>
              <a:t> aviation. Eight policy interventions were discussed with respect to four criteria: effectiveness, efficiency, equity, and feasibility. </a:t>
            </a:r>
          </a:p>
        </p:txBody>
      </p:sp>
      <p:pic>
        <p:nvPicPr>
          <p:cNvPr id="6" name="Picture 5" descr="A group of people sitting at a table&#10;&#10;Description automatically generated">
            <a:extLst>
              <a:ext uri="{FF2B5EF4-FFF2-40B4-BE49-F238E27FC236}">
                <a16:creationId xmlns:a16="http://schemas.microsoft.com/office/drawing/2014/main" id="{645A1DD9-6538-6821-E3D4-632B57CE176D}"/>
              </a:ext>
            </a:extLst>
          </p:cNvPr>
          <p:cNvPicPr>
            <a:picLocks noChangeAspect="1"/>
          </p:cNvPicPr>
          <p:nvPr/>
        </p:nvPicPr>
        <p:blipFill>
          <a:blip r:embed="rId2">
            <a:extLst>
              <a:ext uri="{28A0092B-C50C-407E-A947-70E740481C1C}">
                <a14:useLocalDpi xmlns:a14="http://schemas.microsoft.com/office/drawing/2010/main" val="0"/>
              </a:ext>
            </a:extLst>
          </a:blip>
          <a:srcRect r="15178"/>
          <a:stretch/>
        </p:blipFill>
        <p:spPr>
          <a:xfrm>
            <a:off x="4432299" y="0"/>
            <a:ext cx="7759701" cy="6857999"/>
          </a:xfrm>
          <a:prstGeom prst="rect">
            <a:avLst/>
          </a:prstGeom>
        </p:spPr>
      </p:pic>
    </p:spTree>
    <p:extLst>
      <p:ext uri="{BB962C8B-B14F-4D97-AF65-F5344CB8AC3E}">
        <p14:creationId xmlns:p14="http://schemas.microsoft.com/office/powerpoint/2010/main" val="211211765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8CCD9F-1F9D-F4B8-0CCF-BB391BDE3BEC}"/>
              </a:ext>
            </a:extLst>
          </p:cNvPr>
          <p:cNvSpPr>
            <a:spLocks noGrp="1"/>
          </p:cNvSpPr>
          <p:nvPr>
            <p:ph type="title"/>
          </p:nvPr>
        </p:nvSpPr>
        <p:spPr>
          <a:xfrm>
            <a:off x="479426" y="584200"/>
            <a:ext cx="3416713" cy="757238"/>
          </a:xfrm>
        </p:spPr>
        <p:txBody>
          <a:bodyPr/>
          <a:lstStyle/>
          <a:p>
            <a:r>
              <a:rPr lang="en-US" dirty="0"/>
              <a:t>Workshop summary</a:t>
            </a:r>
          </a:p>
        </p:txBody>
      </p:sp>
      <p:sp>
        <p:nvSpPr>
          <p:cNvPr id="9" name="Text Placeholder 8">
            <a:extLst>
              <a:ext uri="{FF2B5EF4-FFF2-40B4-BE49-F238E27FC236}">
                <a16:creationId xmlns:a16="http://schemas.microsoft.com/office/drawing/2014/main" id="{7028A83B-592A-FDBF-0089-B55B3800EC2B}"/>
              </a:ext>
            </a:extLst>
          </p:cNvPr>
          <p:cNvSpPr>
            <a:spLocks noGrp="1"/>
          </p:cNvSpPr>
          <p:nvPr>
            <p:ph type="body" sz="quarter" idx="13"/>
          </p:nvPr>
        </p:nvSpPr>
        <p:spPr>
          <a:xfrm>
            <a:off x="495554" y="1212107"/>
            <a:ext cx="5600446" cy="5248514"/>
          </a:xfrm>
        </p:spPr>
        <p:txBody>
          <a:bodyPr numCol="2">
            <a:noAutofit/>
          </a:bodyPr>
          <a:lstStyle/>
          <a:p>
            <a:r>
              <a:rPr lang="en-US" dirty="0"/>
              <a:t>The workshop convened experts from various sectors of the aviation and energy industry, the public sector, and  tourism and </a:t>
            </a:r>
            <a:r>
              <a:rPr lang="en-US" dirty="0" err="1"/>
              <a:t>labour</a:t>
            </a:r>
            <a:r>
              <a:rPr lang="en-US" dirty="0"/>
              <a:t> international </a:t>
            </a:r>
            <a:r>
              <a:rPr lang="en-US" dirty="0" err="1"/>
              <a:t>organisations</a:t>
            </a:r>
            <a:r>
              <a:rPr lang="en-US" dirty="0"/>
              <a:t>. The introductory session led by the ITF outlined the project's objectives. The ITF Global Non-urban Passenger Model was presented as a tool to assess impacts on air connectivity, travel demand and CO</a:t>
            </a:r>
            <a:r>
              <a:rPr lang="en-US" baseline="-25000" dirty="0"/>
              <a:t>2</a:t>
            </a:r>
            <a:r>
              <a:rPr lang="en-US" dirty="0"/>
              <a:t> emissions under different decarbonization scenarios. differences.</a:t>
            </a:r>
          </a:p>
          <a:p>
            <a:r>
              <a:rPr lang="en-US" dirty="0"/>
              <a:t>The subsequent sessions focused on discussing the potential consequences of </a:t>
            </a:r>
            <a:r>
              <a:rPr lang="en-US" dirty="0" err="1"/>
              <a:t>decarbonising</a:t>
            </a:r>
            <a:r>
              <a:rPr lang="en-US" dirty="0"/>
              <a:t> aviation on connectivity, tourism and the wider-economy, and on  society and the </a:t>
            </a:r>
            <a:r>
              <a:rPr lang="en-US" dirty="0" err="1"/>
              <a:t>labour</a:t>
            </a:r>
            <a:r>
              <a:rPr lang="en-US" dirty="0"/>
              <a:t> market. Each session featured presentations from academics, key industry stakeholders, and experts representing organizations such as the OECD, WTTC, ILO, FIATA, and the International Transport Workers Federation. Conversations underscored the necessity for holistic approaches that tackle the interdependence among air transport, tourism, energy, and overall economic development. </a:t>
            </a:r>
          </a:p>
          <a:p>
            <a:r>
              <a:rPr lang="en-US" dirty="0"/>
              <a:t>During the final session of the workshop, a participative multi-criteria decision analysis exercise was carried out to spur discussion around a) which policies are the most important for </a:t>
            </a:r>
            <a:r>
              <a:rPr lang="en-US" dirty="0" err="1"/>
              <a:t>decarbonisiation</a:t>
            </a:r>
            <a:r>
              <a:rPr lang="en-US" dirty="0"/>
              <a:t> aviation, b)  their associated trade-offs against a set of agreed criteria, and c) how these policies could be designed in such a way to best take account of the wider consequences of </a:t>
            </a:r>
            <a:r>
              <a:rPr lang="en-US" dirty="0" err="1"/>
              <a:t>decarbonisation</a:t>
            </a:r>
            <a:r>
              <a:rPr lang="en-US" dirty="0"/>
              <a:t> as explored earlier in the day. </a:t>
            </a:r>
          </a:p>
          <a:p>
            <a:r>
              <a:rPr lang="en-US" dirty="0"/>
              <a:t>The workshop provided valuable insights into the complexities of </a:t>
            </a:r>
            <a:r>
              <a:rPr lang="en-US" dirty="0" err="1"/>
              <a:t>decarbonising</a:t>
            </a:r>
            <a:r>
              <a:rPr lang="en-US" dirty="0"/>
              <a:t> air transport and </a:t>
            </a:r>
            <a:r>
              <a:rPr lang="en-US" dirty="0" err="1"/>
              <a:t>emphasised</a:t>
            </a:r>
            <a:r>
              <a:rPr lang="en-US" dirty="0"/>
              <a:t> the imperative of adopting sustainable and equitable policies for a just transition to aviation emissions reduction.</a:t>
            </a:r>
          </a:p>
        </p:txBody>
      </p:sp>
      <p:pic>
        <p:nvPicPr>
          <p:cNvPr id="2" name="Picture 1" descr="A group of people sitting at a table in a room with a screen&#10;&#10;Description automatically generated">
            <a:extLst>
              <a:ext uri="{FF2B5EF4-FFF2-40B4-BE49-F238E27FC236}">
                <a16:creationId xmlns:a16="http://schemas.microsoft.com/office/drawing/2014/main" id="{590CD406-8F24-718B-7EE0-DBAA8181BA00}"/>
              </a:ext>
            </a:extLst>
          </p:cNvPr>
          <p:cNvPicPr>
            <a:picLocks/>
          </p:cNvPicPr>
          <p:nvPr/>
        </p:nvPicPr>
        <p:blipFill>
          <a:blip r:embed="rId2" cstate="print">
            <a:extLst>
              <a:ext uri="{28A0092B-C50C-407E-A947-70E740481C1C}">
                <a14:useLocalDpi xmlns:a14="http://schemas.microsoft.com/office/drawing/2010/main" val="0"/>
              </a:ext>
            </a:extLst>
          </a:blip>
          <a:srcRect l="12688" r="23207"/>
          <a:stretch/>
        </p:blipFill>
        <p:spPr bwMode="auto">
          <a:xfrm>
            <a:off x="6299201" y="-39579"/>
            <a:ext cx="5892799" cy="6897579"/>
          </a:xfrm>
          <a:prstGeom prst="rect">
            <a:avLst/>
          </a:prstGeom>
          <a:noFill/>
          <a:ln>
            <a:noFill/>
          </a:ln>
        </p:spPr>
      </p:pic>
    </p:spTree>
    <p:extLst>
      <p:ext uri="{BB962C8B-B14F-4D97-AF65-F5344CB8AC3E}">
        <p14:creationId xmlns:p14="http://schemas.microsoft.com/office/powerpoint/2010/main" val="284187388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7E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01913B8-5685-A0D2-63BF-AF78362EA2C2}"/>
              </a:ext>
            </a:extLst>
          </p:cNvPr>
          <p:cNvSpPr>
            <a:spLocks noGrp="1"/>
          </p:cNvSpPr>
          <p:nvPr>
            <p:ph type="title"/>
          </p:nvPr>
        </p:nvSpPr>
        <p:spPr>
          <a:xfrm>
            <a:off x="345715" y="399331"/>
            <a:ext cx="4462073" cy="1071473"/>
          </a:xfrm>
        </p:spPr>
        <p:txBody>
          <a:bodyPr>
            <a:normAutofit fontScale="90000"/>
          </a:bodyPr>
          <a:lstStyle/>
          <a:p>
            <a:pPr>
              <a:lnSpc>
                <a:spcPct val="100000"/>
              </a:lnSpc>
            </a:pPr>
            <a:r>
              <a:rPr lang="en-US" sz="3600" dirty="0"/>
              <a:t>Participative multi-criteria decision analysis results </a:t>
            </a:r>
            <a:br>
              <a:rPr lang="en-US" sz="1200" spc="20" dirty="0">
                <a:solidFill>
                  <a:schemeClr val="tx1"/>
                </a:solidFill>
                <a:latin typeface="Source Sans Pro" panose="020B0503030403020204" pitchFamily="34" charset="0"/>
                <a:ea typeface="Source Sans Pro" panose="020B0503030403020204" pitchFamily="34" charset="0"/>
              </a:rPr>
            </a:br>
            <a:br>
              <a:rPr lang="en-US" sz="1200" spc="20" dirty="0">
                <a:solidFill>
                  <a:schemeClr val="tx1"/>
                </a:solidFill>
                <a:latin typeface="Source Sans Pro" panose="020B0503030403020204" pitchFamily="34" charset="0"/>
                <a:ea typeface="Source Sans Pro" panose="020B0503030403020204" pitchFamily="34" charset="0"/>
              </a:rPr>
            </a:br>
            <a:endParaRPr lang="en-US" sz="1200" spc="20" dirty="0">
              <a:solidFill>
                <a:schemeClr val="tx1"/>
              </a:solidFill>
              <a:latin typeface="Source Sans Pro" panose="020B0503030403020204" pitchFamily="34" charset="0"/>
              <a:ea typeface="Source Sans Pro" panose="020B0503030403020204" pitchFamily="34" charset="0"/>
            </a:endParaRPr>
          </a:p>
        </p:txBody>
      </p:sp>
      <p:graphicFrame>
        <p:nvGraphicFramePr>
          <p:cNvPr id="9" name="Chart 8">
            <a:extLst>
              <a:ext uri="{FF2B5EF4-FFF2-40B4-BE49-F238E27FC236}">
                <a16:creationId xmlns:a16="http://schemas.microsoft.com/office/drawing/2014/main" id="{1CF11F99-D16C-5E2F-3FB4-B66581CFEDF3}"/>
              </a:ext>
            </a:extLst>
          </p:cNvPr>
          <p:cNvGraphicFramePr>
            <a:graphicFrameLocks/>
          </p:cNvGraphicFramePr>
          <p:nvPr>
            <p:extLst>
              <p:ext uri="{D42A27DB-BD31-4B8C-83A1-F6EECF244321}">
                <p14:modId xmlns:p14="http://schemas.microsoft.com/office/powerpoint/2010/main" val="290150840"/>
              </p:ext>
            </p:extLst>
          </p:nvPr>
        </p:nvGraphicFramePr>
        <p:xfrm>
          <a:off x="4888301" y="638355"/>
          <a:ext cx="7384212" cy="631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6">
            <a:extLst>
              <a:ext uri="{FF2B5EF4-FFF2-40B4-BE49-F238E27FC236}">
                <a16:creationId xmlns:a16="http://schemas.microsoft.com/office/drawing/2014/main" id="{3C2914AC-8A5D-A923-EEC8-324D47A4E86B}"/>
              </a:ext>
            </a:extLst>
          </p:cNvPr>
          <p:cNvSpPr txBox="1">
            <a:spLocks/>
          </p:cNvSpPr>
          <p:nvPr/>
        </p:nvSpPr>
        <p:spPr>
          <a:xfrm>
            <a:off x="265202" y="1399434"/>
            <a:ext cx="4623099" cy="5320701"/>
          </a:xfrm>
          <a:prstGeom prst="rect">
            <a:avLst/>
          </a:prstGeom>
        </p:spPr>
        <p:txBody>
          <a:bodyPr/>
          <a:lstStyle>
            <a:lvl1pPr marL="0" indent="0" algn="l" defTabSz="914400" rtl="0" eaLnBrk="1" latinLnBrk="0" hangingPunct="1">
              <a:lnSpc>
                <a:spcPts val="3600"/>
              </a:lnSpc>
              <a:spcBef>
                <a:spcPts val="0"/>
              </a:spcBef>
              <a:spcAft>
                <a:spcPts val="1200"/>
              </a:spcAft>
              <a:buFont typeface="Arial" panose="020B0604020202020204" pitchFamily="34" charset="0"/>
              <a:buNone/>
              <a:defRPr sz="3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1pPr>
            <a:lvl2pPr marL="266700" indent="-266700" algn="l" defTabSz="914400" rtl="0" eaLnBrk="1" latinLnBrk="0" hangingPunct="1">
              <a:lnSpc>
                <a:spcPts val="3600"/>
              </a:lnSpc>
              <a:spcBef>
                <a:spcPts val="0"/>
              </a:spcBef>
              <a:spcAft>
                <a:spcPts val="1200"/>
              </a:spcAft>
              <a:buFont typeface="Wingdings" panose="05000000000000000000" pitchFamily="2" charset="2"/>
              <a:buChar char="§"/>
              <a:defRPr sz="3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2pPr>
            <a:lvl3pPr marL="449263" indent="-182563" algn="l" defTabSz="914400" rtl="0" eaLnBrk="1" latinLnBrk="0" hangingPunct="1">
              <a:lnSpc>
                <a:spcPts val="2400"/>
              </a:lnSpc>
              <a:spcBef>
                <a:spcPts val="0"/>
              </a:spcBef>
              <a:spcAft>
                <a:spcPts val="1200"/>
              </a:spcAft>
              <a:buFont typeface="Wingdings" panose="05000000000000000000" pitchFamily="2" charset="2"/>
              <a:buChar char="§"/>
              <a:defRPr sz="2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3pPr>
            <a:lvl4pPr marL="715963" indent="-182563" algn="l" defTabSz="914400" rtl="0" eaLnBrk="1" latinLnBrk="0" hangingPunct="1">
              <a:lnSpc>
                <a:spcPts val="2400"/>
              </a:lnSpc>
              <a:spcBef>
                <a:spcPts val="0"/>
              </a:spcBef>
              <a:spcAft>
                <a:spcPts val="1200"/>
              </a:spcAft>
              <a:buFont typeface="Wingdings" panose="05000000000000000000" pitchFamily="2" charset="2"/>
              <a:buChar char="§"/>
              <a:defRPr sz="20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4pPr>
            <a:lvl5pPr marL="982663" indent="-141288" algn="l" defTabSz="914400" rtl="0" eaLnBrk="1" latinLnBrk="0" hangingPunct="1">
              <a:lnSpc>
                <a:spcPts val="1800"/>
              </a:lnSpc>
              <a:spcBef>
                <a:spcPts val="0"/>
              </a:spcBef>
              <a:spcAft>
                <a:spcPts val="1200"/>
              </a:spcAft>
              <a:buFont typeface="Wingdings" panose="05000000000000000000" pitchFamily="2" charset="2"/>
              <a:buChar char="§"/>
              <a:tabLst>
                <a:tab pos="982663" algn="l"/>
              </a:tabLst>
              <a:defRPr sz="1500" kern="800" spc="-40" baseline="0">
                <a:solidFill>
                  <a:schemeClr val="tx1"/>
                </a:solidFill>
                <a:latin typeface="Source Sans Pro" panose="020B0503030403020204" pitchFamily="34" charset="0"/>
                <a:ea typeface="Source Sans Pro" panose="020B0503030403020204" pitchFamily="34" charset="0"/>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200" spc="20" dirty="0"/>
              <a:t>While many potential policy interventions exist for </a:t>
            </a:r>
            <a:r>
              <a:rPr lang="en-US" sz="1200" spc="20" dirty="0" err="1"/>
              <a:t>decarbonising</a:t>
            </a:r>
            <a:r>
              <a:rPr lang="en-US" sz="1200" spc="20" dirty="0"/>
              <a:t> aviation, the participative multi-criteria decision analysis exercise only focused on eight broad categories. </a:t>
            </a:r>
          </a:p>
          <a:p>
            <a:pPr algn="just">
              <a:lnSpc>
                <a:spcPct val="100000"/>
              </a:lnSpc>
            </a:pPr>
            <a:r>
              <a:rPr lang="en-US" sz="1200" spc="20" dirty="0"/>
              <a:t>Participants first weighted four criteria by allocating 100 points between them, based on their perception of the relative importance of each in assessing options to </a:t>
            </a:r>
            <a:r>
              <a:rPr lang="en-US" sz="1200" spc="20" dirty="0" err="1"/>
              <a:t>decarbonise</a:t>
            </a:r>
            <a:r>
              <a:rPr lang="en-US" sz="1200" spc="20" dirty="0"/>
              <a:t> aviation. The four criteria were; Effectiveness, Efficiency, Equity, and Feasibility. Participants then ranked each of the eight policy interventions against each criterion on a five point scale, where one indicated very weak performance against the criterion and five indicated very strong performance. Performance scores were then multiplied by the criterion’s weighting to calculate a weighted performance score for each policy intervention against each criterion. The figure on the right plots these scores on a radar diagram. </a:t>
            </a:r>
          </a:p>
          <a:p>
            <a:pPr algn="just">
              <a:lnSpc>
                <a:spcPct val="100000"/>
              </a:lnSpc>
            </a:pPr>
            <a:r>
              <a:rPr lang="en-US" sz="1200" spc="20" dirty="0"/>
              <a:t>While not to be considered an authoritative assessment of these policies, the exercise fostered discussion among participants as to the relative trade-offs of different interventions against a consistent set of criteria. This approach can help deepen understanding as to how policies for </a:t>
            </a:r>
            <a:r>
              <a:rPr lang="en-US" sz="1200" spc="20" dirty="0" err="1"/>
              <a:t>decarbonising</a:t>
            </a:r>
            <a:r>
              <a:rPr lang="en-US" sz="1200" spc="20" dirty="0"/>
              <a:t> aviation can be designed and implemented in ways which take account of, and mitigate, their wider consequences. </a:t>
            </a:r>
          </a:p>
          <a:p>
            <a:pPr algn="just">
              <a:lnSpc>
                <a:spcPct val="100000"/>
              </a:lnSpc>
            </a:pPr>
            <a:r>
              <a:rPr lang="en-US" sz="1200" spc="20" dirty="0"/>
              <a:t>19 workshop participants completed the exercise; 9 from the private sector, 5 from industry representative bodies, 2 from intergovernmental </a:t>
            </a:r>
            <a:r>
              <a:rPr lang="en-US" sz="1200" spc="20" dirty="0" err="1"/>
              <a:t>organisations</a:t>
            </a:r>
            <a:r>
              <a:rPr lang="en-US" sz="1200" spc="20" dirty="0"/>
              <a:t>, 2 from academia, and 1 from a national government administration). </a:t>
            </a:r>
          </a:p>
          <a:p>
            <a:pPr algn="just">
              <a:lnSpc>
                <a:spcPct val="100000"/>
              </a:lnSpc>
            </a:pPr>
            <a:endParaRPr lang="en-US" sz="1200" spc="20" dirty="0"/>
          </a:p>
          <a:p>
            <a:pPr algn="just">
              <a:lnSpc>
                <a:spcPct val="100000"/>
              </a:lnSpc>
            </a:pPr>
            <a:endParaRPr lang="en-US" sz="1200" spc="20" dirty="0"/>
          </a:p>
        </p:txBody>
      </p:sp>
    </p:spTree>
    <p:extLst>
      <p:ext uri="{BB962C8B-B14F-4D97-AF65-F5344CB8AC3E}">
        <p14:creationId xmlns:p14="http://schemas.microsoft.com/office/powerpoint/2010/main" val="342423977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6335-8569-0718-1C7B-2A8B91E23C93}"/>
              </a:ext>
            </a:extLst>
          </p:cNvPr>
          <p:cNvSpPr>
            <a:spLocks noGrp="1"/>
          </p:cNvSpPr>
          <p:nvPr>
            <p:ph type="title"/>
          </p:nvPr>
        </p:nvSpPr>
        <p:spPr>
          <a:xfrm>
            <a:off x="479425" y="584200"/>
            <a:ext cx="11233150" cy="757238"/>
          </a:xfrm>
        </p:spPr>
        <p:txBody>
          <a:bodyPr>
            <a:noAutofit/>
          </a:bodyPr>
          <a:lstStyle/>
          <a:p>
            <a:r>
              <a:rPr lang="en-GB" dirty="0"/>
              <a:t>Broader consequences of decarbonising aviation: </a:t>
            </a:r>
            <a:br>
              <a:rPr lang="en-GB" dirty="0"/>
            </a:br>
            <a:r>
              <a:rPr lang="en-GB" dirty="0"/>
              <a:t>Insights and Way Forward  </a:t>
            </a:r>
            <a:endParaRPr lang="en-US" dirty="0"/>
          </a:p>
        </p:txBody>
      </p:sp>
      <p:sp>
        <p:nvSpPr>
          <p:cNvPr id="3" name="Text Placeholder 2">
            <a:extLst>
              <a:ext uri="{FF2B5EF4-FFF2-40B4-BE49-F238E27FC236}">
                <a16:creationId xmlns:a16="http://schemas.microsoft.com/office/drawing/2014/main" id="{277E2A37-17A6-606A-D6EE-A22B261C5D72}"/>
              </a:ext>
            </a:extLst>
          </p:cNvPr>
          <p:cNvSpPr>
            <a:spLocks noGrp="1"/>
          </p:cNvSpPr>
          <p:nvPr>
            <p:ph type="body" sz="quarter" idx="15"/>
          </p:nvPr>
        </p:nvSpPr>
        <p:spPr>
          <a:xfrm>
            <a:off x="479425" y="2457450"/>
            <a:ext cx="3600000" cy="3600000"/>
          </a:xfrm>
        </p:spPr>
        <p:txBody>
          <a:bodyPr lIns="144000" tIns="144000" rIns="144000">
            <a:normAutofit/>
          </a:bodyPr>
          <a:lstStyle/>
          <a:p>
            <a:r>
              <a:rPr lang="en-US" dirty="0"/>
              <a:t>Address potential connectivity challenges related to higher operation costs</a:t>
            </a:r>
          </a:p>
        </p:txBody>
      </p:sp>
      <p:sp>
        <p:nvSpPr>
          <p:cNvPr id="4" name="Text Placeholder 3">
            <a:extLst>
              <a:ext uri="{FF2B5EF4-FFF2-40B4-BE49-F238E27FC236}">
                <a16:creationId xmlns:a16="http://schemas.microsoft.com/office/drawing/2014/main" id="{BDDA25CE-9FBB-67F1-D020-88CD27C2FE06}"/>
              </a:ext>
            </a:extLst>
          </p:cNvPr>
          <p:cNvSpPr>
            <a:spLocks noGrp="1"/>
          </p:cNvSpPr>
          <p:nvPr>
            <p:ph type="body" sz="quarter" idx="16"/>
          </p:nvPr>
        </p:nvSpPr>
        <p:spPr>
          <a:xfrm>
            <a:off x="4296000" y="2436114"/>
            <a:ext cx="3600000" cy="3600000"/>
          </a:xfrm>
        </p:spPr>
        <p:txBody>
          <a:bodyPr lIns="144000" tIns="144000" rIns="144000">
            <a:normAutofit/>
          </a:bodyPr>
          <a:lstStyle/>
          <a:p>
            <a:r>
              <a:rPr lang="en-US" dirty="0"/>
              <a:t>Promote the development of tourism within the </a:t>
            </a:r>
            <a:r>
              <a:rPr lang="en-US" dirty="0" err="1"/>
              <a:t>decarbonisation</a:t>
            </a:r>
            <a:r>
              <a:rPr lang="en-US" dirty="0"/>
              <a:t> context</a:t>
            </a:r>
          </a:p>
          <a:p>
            <a:endParaRPr lang="en-US" dirty="0"/>
          </a:p>
        </p:txBody>
      </p:sp>
      <p:sp>
        <p:nvSpPr>
          <p:cNvPr id="5" name="Text Placeholder 4">
            <a:extLst>
              <a:ext uri="{FF2B5EF4-FFF2-40B4-BE49-F238E27FC236}">
                <a16:creationId xmlns:a16="http://schemas.microsoft.com/office/drawing/2014/main" id="{88223304-3021-8C05-5B0E-0613A93264B2}"/>
              </a:ext>
            </a:extLst>
          </p:cNvPr>
          <p:cNvSpPr>
            <a:spLocks noGrp="1"/>
          </p:cNvSpPr>
          <p:nvPr>
            <p:ph type="body" sz="quarter" idx="17"/>
          </p:nvPr>
        </p:nvSpPr>
        <p:spPr>
          <a:xfrm>
            <a:off x="8112575" y="2457450"/>
            <a:ext cx="3600000" cy="3600000"/>
          </a:xfrm>
        </p:spPr>
        <p:txBody>
          <a:bodyPr lIns="144000" tIns="144000" rIns="144000">
            <a:normAutofit/>
          </a:bodyPr>
          <a:lstStyle/>
          <a:p>
            <a:r>
              <a:rPr lang="en-US" dirty="0"/>
              <a:t>Ensure a just transition accounting for social and </a:t>
            </a:r>
            <a:r>
              <a:rPr lang="en-US" dirty="0" err="1"/>
              <a:t>labour</a:t>
            </a:r>
            <a:r>
              <a:rPr lang="en-US" dirty="0"/>
              <a:t> impacts</a:t>
            </a:r>
            <a:endParaRPr lang="en-GB" dirty="0"/>
          </a:p>
        </p:txBody>
      </p:sp>
    </p:spTree>
    <p:extLst>
      <p:ext uri="{BB962C8B-B14F-4D97-AF65-F5344CB8AC3E}">
        <p14:creationId xmlns:p14="http://schemas.microsoft.com/office/powerpoint/2010/main" val="170900776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7ED"/>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091E2-F189-8452-BE40-AF315DD304DE}"/>
              </a:ext>
            </a:extLst>
          </p:cNvPr>
          <p:cNvSpPr>
            <a:spLocks noGrp="1"/>
          </p:cNvSpPr>
          <p:nvPr>
            <p:ph type="title"/>
          </p:nvPr>
        </p:nvSpPr>
        <p:spPr>
          <a:xfrm>
            <a:off x="479426" y="584200"/>
            <a:ext cx="3600449" cy="757238"/>
          </a:xfrm>
        </p:spPr>
        <p:txBody>
          <a:bodyPr>
            <a:noAutofit/>
          </a:bodyPr>
          <a:lstStyle/>
          <a:p>
            <a:r>
              <a:rPr lang="en-US" dirty="0"/>
              <a:t>Address potential connectivity challenges related to higher operation costs</a:t>
            </a:r>
            <a:br>
              <a:rPr lang="en-US" dirty="0"/>
            </a:br>
            <a:endParaRPr lang="en-US" dirty="0"/>
          </a:p>
        </p:txBody>
      </p:sp>
      <p:sp>
        <p:nvSpPr>
          <p:cNvPr id="7" name="Text Placeholder 6">
            <a:extLst>
              <a:ext uri="{FF2B5EF4-FFF2-40B4-BE49-F238E27FC236}">
                <a16:creationId xmlns:a16="http://schemas.microsoft.com/office/drawing/2014/main" id="{C8EA18B7-9546-1657-CD1A-5AAA19461F4B}"/>
              </a:ext>
            </a:extLst>
          </p:cNvPr>
          <p:cNvSpPr>
            <a:spLocks noGrp="1"/>
          </p:cNvSpPr>
          <p:nvPr>
            <p:ph type="body" sz="quarter" idx="13"/>
          </p:nvPr>
        </p:nvSpPr>
        <p:spPr>
          <a:xfrm>
            <a:off x="479425" y="1520825"/>
            <a:ext cx="3311525" cy="4572000"/>
          </a:xfrm>
        </p:spPr>
        <p:txBody>
          <a:bodyPr>
            <a:normAutofit/>
          </a:bodyPr>
          <a:lstStyle/>
          <a:p>
            <a:r>
              <a:rPr lang="en-US" dirty="0"/>
              <a:t>Preserving worldwide connectivity while substantially reducing aviation carbon emissions emerged as a main priority. </a:t>
            </a:r>
            <a:r>
              <a:rPr lang="en-US" dirty="0" err="1"/>
              <a:t>Decarbonising</a:t>
            </a:r>
            <a:r>
              <a:rPr lang="en-US" dirty="0"/>
              <a:t> aviation will likely trigger higher air transport costs that might impact connectivity. Experts' views on the magnitude of such air connectivity impacts ranged from not seeing major changes in global route connectivity to expecting an increase of direct route flights and a rise in costs of transport for aviation dependent countries. The final report will provide recommendations to address potential impacts on connectivity and safeguard the fundamental worldwide transport network that enables global business, world trade and social wellbeing. </a:t>
            </a:r>
          </a:p>
          <a:p>
            <a:endParaRPr lang="en-US" dirty="0">
              <a:highlight>
                <a:srgbClr val="FFFF00"/>
              </a:highlight>
            </a:endParaRPr>
          </a:p>
        </p:txBody>
      </p:sp>
      <p:sp>
        <p:nvSpPr>
          <p:cNvPr id="16" name="Text Placeholder 15">
            <a:extLst>
              <a:ext uri="{FF2B5EF4-FFF2-40B4-BE49-F238E27FC236}">
                <a16:creationId xmlns:a16="http://schemas.microsoft.com/office/drawing/2014/main" id="{6F37FA27-DEC3-F79F-28E8-85529DD1AAA2}"/>
              </a:ext>
            </a:extLst>
          </p:cNvPr>
          <p:cNvSpPr>
            <a:spLocks noGrp="1"/>
          </p:cNvSpPr>
          <p:nvPr>
            <p:ph type="body" sz="quarter" idx="14"/>
          </p:nvPr>
        </p:nvSpPr>
        <p:spPr>
          <a:xfrm>
            <a:off x="4295775" y="1520825"/>
            <a:ext cx="3400425" cy="4572000"/>
          </a:xfrm>
        </p:spPr>
        <p:txBody>
          <a:bodyPr>
            <a:normAutofit/>
          </a:bodyPr>
          <a:lstStyle/>
          <a:p>
            <a:r>
              <a:rPr lang="en-US" dirty="0"/>
              <a:t>Promoting the development of the tourism industry within the </a:t>
            </a:r>
            <a:r>
              <a:rPr lang="en-US" dirty="0" err="1"/>
              <a:t>decarbonisation</a:t>
            </a:r>
            <a:r>
              <a:rPr lang="en-US" dirty="0"/>
              <a:t> context is essential. Tourism carbon footprint is high, with almost 60% of international tourist globally travelling by air. Promoting more sustainable tourism practices such as: shorter distance destination selection, longer stays and the use of cleaner alternative modes to aviation can reduce the impact of transport on total tourism emissions. Forward-looking agendas that prioritize tourism positive impact on local communities' development to merely demand growth are crucial to support the transition to low carbon emissions. </a:t>
            </a:r>
          </a:p>
        </p:txBody>
      </p:sp>
      <p:sp>
        <p:nvSpPr>
          <p:cNvPr id="17" name="Text Placeholder 16">
            <a:extLst>
              <a:ext uri="{FF2B5EF4-FFF2-40B4-BE49-F238E27FC236}">
                <a16:creationId xmlns:a16="http://schemas.microsoft.com/office/drawing/2014/main" id="{A84EDEF0-929F-90B4-3B7F-1CB10AA050A7}"/>
              </a:ext>
            </a:extLst>
          </p:cNvPr>
          <p:cNvSpPr>
            <a:spLocks noGrp="1"/>
          </p:cNvSpPr>
          <p:nvPr>
            <p:ph type="body" sz="quarter" idx="15"/>
          </p:nvPr>
        </p:nvSpPr>
        <p:spPr>
          <a:xfrm>
            <a:off x="8075613" y="1520825"/>
            <a:ext cx="3600450" cy="4572000"/>
          </a:xfrm>
        </p:spPr>
        <p:txBody>
          <a:bodyPr/>
          <a:lstStyle/>
          <a:p>
            <a:r>
              <a:rPr lang="en-US" dirty="0"/>
              <a:t>Integrating social and </a:t>
            </a:r>
            <a:r>
              <a:rPr lang="en-US" dirty="0" err="1"/>
              <a:t>labour</a:t>
            </a:r>
            <a:r>
              <a:rPr lang="en-US" dirty="0"/>
              <a:t> considerations into policy decisions was emphasized as  a critical path to ensure a just transition to aviation net-zero. While aviation undoubtedly contributes to social interaction and well-being, it is responsible for approximately 2.5% of global CO2 emissions. Although this figure is lower compared to other industries, it is emitted by a disproportionately small segment of the global population. Current estimates suggest that 1% of the world’s population accounts for more than half of aviation-related emissions. The final report will further explore the social equity of air travel taxation.</a:t>
            </a:r>
          </a:p>
          <a:p>
            <a:r>
              <a:rPr lang="en-US" dirty="0"/>
              <a:t>Moreover, achieving a just transition in decarbonizing aviation must take into account the potential impacts on the labor force. Broadening the dialogue and ensuring diverse stakeholder participation in decarbonization discussions will be crucial to mitigating negative impacts on aviation workers and safeguarding their rights throughout this process.</a:t>
            </a:r>
          </a:p>
        </p:txBody>
      </p:sp>
      <p:sp>
        <p:nvSpPr>
          <p:cNvPr id="18" name="Text Placeholder 17">
            <a:extLst>
              <a:ext uri="{FF2B5EF4-FFF2-40B4-BE49-F238E27FC236}">
                <a16:creationId xmlns:a16="http://schemas.microsoft.com/office/drawing/2014/main" id="{547F3B6C-79C0-49F2-2DE8-B8C05608E942}"/>
              </a:ext>
            </a:extLst>
          </p:cNvPr>
          <p:cNvSpPr>
            <a:spLocks noGrp="1"/>
          </p:cNvSpPr>
          <p:nvPr>
            <p:ph type="body" sz="quarter" idx="16"/>
          </p:nvPr>
        </p:nvSpPr>
        <p:spPr>
          <a:xfrm>
            <a:off x="4295775" y="584200"/>
            <a:ext cx="3600450" cy="757238"/>
          </a:xfrm>
        </p:spPr>
        <p:txBody>
          <a:bodyPr>
            <a:noAutofit/>
          </a:bodyPr>
          <a:lstStyle/>
          <a:p>
            <a:r>
              <a:rPr lang="en-US" dirty="0"/>
              <a:t>Promote the development of tourism within the </a:t>
            </a:r>
            <a:r>
              <a:rPr lang="en-US" dirty="0" err="1"/>
              <a:t>decarbonisation</a:t>
            </a:r>
            <a:r>
              <a:rPr lang="en-US" dirty="0"/>
              <a:t> context</a:t>
            </a:r>
          </a:p>
        </p:txBody>
      </p:sp>
      <p:sp>
        <p:nvSpPr>
          <p:cNvPr id="19" name="Text Placeholder 18">
            <a:extLst>
              <a:ext uri="{FF2B5EF4-FFF2-40B4-BE49-F238E27FC236}">
                <a16:creationId xmlns:a16="http://schemas.microsoft.com/office/drawing/2014/main" id="{B4EEA448-CEF3-E81B-AFC6-06D16628E215}"/>
              </a:ext>
            </a:extLst>
          </p:cNvPr>
          <p:cNvSpPr>
            <a:spLocks noGrp="1"/>
          </p:cNvSpPr>
          <p:nvPr>
            <p:ph type="body" sz="quarter" idx="17"/>
          </p:nvPr>
        </p:nvSpPr>
        <p:spPr>
          <a:xfrm>
            <a:off x="8075613" y="584200"/>
            <a:ext cx="3636962" cy="757238"/>
          </a:xfrm>
        </p:spPr>
        <p:txBody>
          <a:bodyPr/>
          <a:lstStyle/>
          <a:p>
            <a:r>
              <a:rPr lang="en-US" dirty="0"/>
              <a:t>Ensure a just transition accounting for social and </a:t>
            </a:r>
            <a:r>
              <a:rPr lang="en-US" dirty="0" err="1"/>
              <a:t>labour</a:t>
            </a:r>
            <a:r>
              <a:rPr lang="en-US" dirty="0"/>
              <a:t> impacts</a:t>
            </a:r>
            <a:endParaRPr lang="en-GB" dirty="0"/>
          </a:p>
        </p:txBody>
      </p:sp>
    </p:spTree>
    <p:extLst>
      <p:ext uri="{BB962C8B-B14F-4D97-AF65-F5344CB8AC3E}">
        <p14:creationId xmlns:p14="http://schemas.microsoft.com/office/powerpoint/2010/main" val="412429096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r="3000" b="-3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71D50C-3AAC-E76D-E4B4-C5A178DF9C5E}"/>
              </a:ext>
            </a:extLst>
          </p:cNvPr>
          <p:cNvSpPr>
            <a:spLocks noGrp="1" noRot="1" noMove="1" noResize="1" noEditPoints="1" noAdjustHandles="1" noChangeArrowheads="1" noChangeShapeType="1"/>
          </p:cNvSpPr>
          <p:nvPr/>
        </p:nvSpPr>
        <p:spPr>
          <a:xfrm>
            <a:off x="7896225" y="0"/>
            <a:ext cx="4295775" cy="6857999"/>
          </a:xfrm>
          <a:prstGeom prst="rect">
            <a:avLst/>
          </a:prstGeom>
          <a:solidFill>
            <a:schemeClr val="accent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12271D8-4A41-6EB2-A9B2-BAEC00CC4C0A}"/>
              </a:ext>
            </a:extLst>
          </p:cNvPr>
          <p:cNvSpPr>
            <a:spLocks/>
          </p:cNvSpPr>
          <p:nvPr/>
        </p:nvSpPr>
        <p:spPr>
          <a:xfrm>
            <a:off x="0" y="-1"/>
            <a:ext cx="7896225" cy="6857999"/>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 name="Title 1">
            <a:extLst>
              <a:ext uri="{FF2B5EF4-FFF2-40B4-BE49-F238E27FC236}">
                <a16:creationId xmlns:a16="http://schemas.microsoft.com/office/drawing/2014/main" id="{8BB9BF01-2944-4B6B-E7C0-CC64F0F727BA}"/>
              </a:ext>
            </a:extLst>
          </p:cNvPr>
          <p:cNvSpPr>
            <a:spLocks noGrp="1"/>
          </p:cNvSpPr>
          <p:nvPr>
            <p:ph type="title"/>
          </p:nvPr>
        </p:nvSpPr>
        <p:spPr>
          <a:xfrm>
            <a:off x="8075613" y="1549399"/>
            <a:ext cx="4001368" cy="4543425"/>
          </a:xfrm>
        </p:spPr>
        <p:txBody>
          <a:bodyPr wrap="square">
            <a:noAutofit/>
          </a:bodyPr>
          <a:lstStyle/>
          <a:p>
            <a:pPr>
              <a:lnSpc>
                <a:spcPts val="2400"/>
              </a:lnSpc>
              <a:spcBef>
                <a:spcPts val="0"/>
              </a:spcBef>
              <a:spcAft>
                <a:spcPts val="2400"/>
              </a:spcAft>
            </a:pPr>
            <a:r>
              <a:rPr lang="en-US" sz="2100" spc="0" dirty="0">
                <a:solidFill>
                  <a:schemeClr val="bg1"/>
                </a:solidFill>
                <a:latin typeface="+mj-lt"/>
                <a:ea typeface="Source Sans Pro" panose="020B0503030403020204" pitchFamily="34" charset="0"/>
              </a:rPr>
              <a:t>Andrea PAPU CARRONE </a:t>
            </a:r>
            <a:br>
              <a:rPr lang="en-US" sz="2100" spc="0" dirty="0">
                <a:solidFill>
                  <a:schemeClr val="bg1"/>
                </a:solidFill>
                <a:latin typeface="+mj-lt"/>
                <a:ea typeface="Source Sans Pro" panose="020B0503030403020204" pitchFamily="34" charset="0"/>
              </a:rPr>
            </a:br>
            <a:r>
              <a:rPr lang="en-US" sz="1800" spc="0" dirty="0">
                <a:solidFill>
                  <a:schemeClr val="bg1"/>
                </a:solidFill>
                <a:latin typeface="+mj-lt"/>
                <a:ea typeface="Source Sans Pro" panose="020B0503030403020204" pitchFamily="34" charset="0"/>
              </a:rPr>
              <a:t>Project Manager,  </a:t>
            </a:r>
            <a:r>
              <a:rPr lang="en-US" sz="1800" spc="0" dirty="0" err="1">
                <a:solidFill>
                  <a:schemeClr val="bg1"/>
                </a:solidFill>
                <a:latin typeface="+mj-lt"/>
                <a:ea typeface="Source Sans Pro" panose="020B0503030403020204" pitchFamily="34" charset="0"/>
              </a:rPr>
              <a:t>Modeller</a:t>
            </a:r>
            <a:r>
              <a:rPr lang="en-US" sz="1800" spc="0" dirty="0">
                <a:solidFill>
                  <a:schemeClr val="bg1"/>
                </a:solidFill>
                <a:latin typeface="+mj-lt"/>
                <a:ea typeface="Source Sans Pro" panose="020B0503030403020204" pitchFamily="34" charset="0"/>
              </a:rPr>
              <a:t> / Analyst</a:t>
            </a:r>
            <a:br>
              <a:rPr lang="en-US" sz="2100" spc="0" dirty="0">
                <a:solidFill>
                  <a:schemeClr val="bg1"/>
                </a:solidFill>
                <a:latin typeface="Source Sans Pro" panose="020B0503030403020204" pitchFamily="34" charset="0"/>
                <a:ea typeface="Source Sans Pro" panose="020B0503030403020204" pitchFamily="34" charset="0"/>
              </a:rPr>
            </a:br>
            <a:r>
              <a:rPr lang="en-US" sz="1800" spc="0" dirty="0">
                <a:solidFill>
                  <a:schemeClr val="accent2">
                    <a:lumMod val="20000"/>
                    <a:lumOff val="80000"/>
                  </a:schemeClr>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Andrea</a:t>
            </a:r>
            <a:r>
              <a:rPr lang="en-US" sz="1800" spc="0" dirty="0">
                <a:solidFill>
                  <a:schemeClr val="accent2">
                    <a:lumMod val="20000"/>
                    <a:lumOff val="80000"/>
                  </a:schemeClr>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.PAPUCARRONE@itf-oecd.org</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spc="0" dirty="0">
                <a:solidFill>
                  <a:schemeClr val="bg1"/>
                </a:solidFill>
                <a:latin typeface="Source Sans Pro" panose="020B0503030403020204" pitchFamily="34" charset="0"/>
                <a:ea typeface="Source Sans Pro" panose="020B0503030403020204" pitchFamily="34" charset="0"/>
              </a:rPr>
            </a:br>
            <a:br>
              <a:rPr lang="en-US" sz="2100" spc="0" dirty="0">
                <a:solidFill>
                  <a:schemeClr val="bg1"/>
                </a:solidFill>
                <a:latin typeface="Source Sans Pro" panose="020B0503030403020204" pitchFamily="34" charset="0"/>
                <a:ea typeface="Source Sans Pro" panose="020B0503030403020204" pitchFamily="34" charset="0"/>
              </a:rPr>
            </a:br>
            <a:r>
              <a:rPr lang="en-US" sz="2100" spc="0" dirty="0">
                <a:solidFill>
                  <a:schemeClr val="bg1"/>
                </a:solidFill>
                <a:latin typeface="+mj-lt"/>
                <a:ea typeface="Source Sans Pro" panose="020B0503030403020204" pitchFamily="34" charset="0"/>
              </a:rPr>
              <a:t>Matthew IRELAND</a:t>
            </a:r>
            <a:br>
              <a:rPr lang="en-US" sz="2100" spc="0" dirty="0">
                <a:solidFill>
                  <a:schemeClr val="bg1"/>
                </a:solidFill>
                <a:latin typeface="+mj-lt"/>
                <a:ea typeface="Source Sans Pro" panose="020B0503030403020204" pitchFamily="34" charset="0"/>
              </a:rPr>
            </a:br>
            <a:r>
              <a:rPr lang="en-US" sz="1800" spc="0" dirty="0">
                <a:solidFill>
                  <a:schemeClr val="bg1"/>
                </a:solidFill>
                <a:latin typeface="+mj-lt"/>
                <a:ea typeface="Source Sans Pro" panose="020B0503030403020204" pitchFamily="34" charset="0"/>
              </a:rPr>
              <a:t>Project Manager / Policy Analyst </a:t>
            </a:r>
            <a:br>
              <a:rPr lang="en-US" sz="2100" spc="0" dirty="0">
                <a:solidFill>
                  <a:schemeClr val="accent2">
                    <a:lumMod val="20000"/>
                    <a:lumOff val="80000"/>
                  </a:schemeClr>
                </a:solidFill>
                <a:latin typeface="Source Sans Pro" panose="020B0503030403020204" pitchFamily="34" charset="0"/>
                <a:ea typeface="Source Sans Pro" panose="020B0503030403020204" pitchFamily="34" charset="0"/>
              </a:rPr>
            </a:br>
            <a:r>
              <a:rPr lang="en-US" sz="1800" spc="0" dirty="0">
                <a:solidFill>
                  <a:schemeClr val="accent2">
                    <a:lumMod val="20000"/>
                    <a:lumOff val="80000"/>
                  </a:schemeClr>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Matthew.IRELAND@itf-oecd.org</a:t>
            </a:r>
            <a:br>
              <a:rPr lang="en-US" sz="2100" spc="0" dirty="0">
                <a:solidFill>
                  <a:schemeClr val="accent2">
                    <a:lumMod val="20000"/>
                    <a:lumOff val="80000"/>
                  </a:schemeClr>
                </a:solidFill>
                <a:latin typeface="Source Sans Pro" panose="020B0503030403020204" pitchFamily="34" charset="0"/>
                <a:ea typeface="Source Sans Pro" panose="020B0503030403020204" pitchFamily="34" charset="0"/>
              </a:rPr>
            </a:br>
            <a:br>
              <a:rPr lang="en-US" sz="2100" spc="0" dirty="0">
                <a:solidFill>
                  <a:schemeClr val="bg1"/>
                </a:solidFill>
                <a:latin typeface="Source Sans Pro" panose="020B0503030403020204" pitchFamily="34" charset="0"/>
                <a:ea typeface="Source Sans Pro" panose="020B0503030403020204" pitchFamily="34" charset="0"/>
              </a:rPr>
            </a:br>
            <a:br>
              <a:rPr lang="en-US" sz="2100" spc="0" dirty="0">
                <a:solidFill>
                  <a:schemeClr val="bg1"/>
                </a:solidFill>
                <a:latin typeface="Source Sans Pro" panose="020B0503030403020204" pitchFamily="34" charset="0"/>
                <a:ea typeface="Source Sans Pro" panose="020B0503030403020204" pitchFamily="34" charset="0"/>
              </a:rPr>
            </a:br>
            <a:r>
              <a:rPr lang="en-US" sz="2100" spc="0" dirty="0">
                <a:solidFill>
                  <a:schemeClr val="bg1"/>
                </a:solidFill>
                <a:latin typeface="+mj-lt"/>
                <a:ea typeface="Source Sans Pro" panose="020B0503030403020204" pitchFamily="34" charset="0"/>
              </a:rPr>
              <a:t>Sharon MASTERSON</a:t>
            </a:r>
            <a:br>
              <a:rPr lang="en-US" sz="2100" spc="0" dirty="0">
                <a:solidFill>
                  <a:schemeClr val="bg1"/>
                </a:solidFill>
                <a:latin typeface="+mj-lt"/>
                <a:ea typeface="Source Sans Pro" panose="020B0503030403020204" pitchFamily="34" charset="0"/>
              </a:rPr>
            </a:br>
            <a:r>
              <a:rPr lang="en-US" sz="1800" spc="0" dirty="0">
                <a:solidFill>
                  <a:schemeClr val="bg1"/>
                </a:solidFill>
                <a:latin typeface="+mj-lt"/>
                <a:ea typeface="Source Sans Pro" panose="020B0503030403020204" pitchFamily="34" charset="0"/>
              </a:rPr>
              <a:t>Manager, Corporate Partnership Board</a:t>
            </a:r>
            <a:br>
              <a:rPr lang="en-US" sz="2100" spc="0" dirty="0">
                <a:solidFill>
                  <a:schemeClr val="bg1"/>
                </a:solidFill>
                <a:latin typeface="Source Sans Pro" panose="020B0503030403020204" pitchFamily="34" charset="0"/>
                <a:ea typeface="Source Sans Pro" panose="020B0503030403020204" pitchFamily="34" charset="0"/>
              </a:rPr>
            </a:br>
            <a:r>
              <a:rPr lang="en-US" sz="1800" spc="0" dirty="0">
                <a:solidFill>
                  <a:schemeClr val="accent2">
                    <a:lumMod val="20000"/>
                    <a:lumOff val="80000"/>
                  </a:schemeClr>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sharon.masterson@itf-oecd.org</a:t>
            </a:r>
            <a:endParaRPr lang="en-US" sz="2100" spc="0" dirty="0">
              <a:solidFill>
                <a:schemeClr val="accent2">
                  <a:lumMod val="20000"/>
                  <a:lumOff val="80000"/>
                </a:schemeClr>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DEFE7A39-98D0-5963-2F17-864C0D31CDA8}"/>
              </a:ext>
            </a:extLst>
          </p:cNvPr>
          <p:cNvSpPr>
            <a:spLocks noGrp="1"/>
          </p:cNvSpPr>
          <p:nvPr>
            <p:ph idx="1"/>
          </p:nvPr>
        </p:nvSpPr>
        <p:spPr>
          <a:xfrm>
            <a:off x="492126" y="1520825"/>
            <a:ext cx="6480174" cy="5148263"/>
          </a:xfrm>
        </p:spPr>
        <p:txBody>
          <a:bodyPr>
            <a:normAutofit/>
          </a:bodyPr>
          <a:lstStyle/>
          <a:p>
            <a:pPr>
              <a:lnSpc>
                <a:spcPts val="2400"/>
              </a:lnSpc>
              <a:spcAft>
                <a:spcPts val="2400"/>
              </a:spcAft>
            </a:pPr>
            <a:r>
              <a:rPr lang="en-US" sz="2100" dirty="0">
                <a:solidFill>
                  <a:schemeClr val="bg1"/>
                </a:solidFill>
              </a:rPr>
              <a:t>The workshop insights will help shape the recommendations in the final ITF/CPB report, set to be published in Q4 2024.</a:t>
            </a:r>
          </a:p>
        </p:txBody>
      </p:sp>
      <p:sp>
        <p:nvSpPr>
          <p:cNvPr id="4" name="Title 7">
            <a:extLst>
              <a:ext uri="{FF2B5EF4-FFF2-40B4-BE49-F238E27FC236}">
                <a16:creationId xmlns:a16="http://schemas.microsoft.com/office/drawing/2014/main" id="{57A85C25-DA47-5C69-2289-796318F1A0B7}"/>
              </a:ext>
            </a:extLst>
          </p:cNvPr>
          <p:cNvSpPr txBox="1">
            <a:spLocks/>
          </p:cNvSpPr>
          <p:nvPr/>
        </p:nvSpPr>
        <p:spPr>
          <a:xfrm>
            <a:off x="479426" y="584199"/>
            <a:ext cx="3600450" cy="5508625"/>
          </a:xfrm>
          <a:prstGeom prst="rect">
            <a:avLst/>
          </a:prstGeom>
        </p:spPr>
        <p:txBody>
          <a:bodyPr vert="horz" lIns="0" tIns="0" rIns="0" bIns="0" rtlCol="0" anchor="t" anchorCtr="0">
            <a:normAutofit/>
          </a:bodyPr>
          <a:lstStyle>
            <a:lvl1pPr algn="l" defTabSz="914400" rtl="0" eaLnBrk="1" latinLnBrk="0" hangingPunct="1">
              <a:lnSpc>
                <a:spcPts val="3600"/>
              </a:lnSpc>
              <a:spcBef>
                <a:spcPct val="0"/>
              </a:spcBef>
              <a:spcAft>
                <a:spcPts val="3600"/>
              </a:spcAft>
              <a:buNone/>
              <a:defRPr sz="3200" kern="800" spc="-150" baseline="0">
                <a:solidFill>
                  <a:schemeClr val="tx2"/>
                </a:solidFill>
                <a:latin typeface="Source Sans Pro SemiBold" panose="020B0603030403020204" pitchFamily="34" charset="0"/>
                <a:ea typeface="Source Sans Pro SemiBold" panose="020B0603030403020204" pitchFamily="34" charset="0"/>
                <a:cs typeface="Noto Sans" panose="020B0502040504020204" pitchFamily="34"/>
              </a:defRPr>
            </a:lvl1pPr>
          </a:lstStyle>
          <a:p>
            <a:pPr marL="0" marR="0" lvl="0" indent="0" algn="l" defTabSz="914400" rtl="0" eaLnBrk="1" fontAlgn="auto" latinLnBrk="0" hangingPunct="1">
              <a:lnSpc>
                <a:spcPts val="3600"/>
              </a:lnSpc>
              <a:spcBef>
                <a:spcPct val="0"/>
              </a:spcBef>
              <a:spcAft>
                <a:spcPts val="3600"/>
              </a:spcAft>
              <a:buClrTx/>
              <a:buSzTx/>
              <a:buFontTx/>
              <a:buNone/>
              <a:tabLst/>
              <a:defRPr/>
            </a:pPr>
            <a:r>
              <a:rPr kumimoji="0" lang="en-US" sz="3200" b="0" i="0" u="none" strike="noStrike" kern="800" cap="none" spc="-15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cs typeface="Noto Sans" panose="020B0502040504020204" pitchFamily="34"/>
              </a:rPr>
              <a:t>What’s next?</a:t>
            </a:r>
            <a:br>
              <a:rPr kumimoji="0" lang="en-US" sz="3200" b="0" i="0" u="none" strike="noStrike" kern="800" cap="none" spc="-15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cs typeface="Noto Sans" panose="020B0502040504020204" pitchFamily="34"/>
              </a:rPr>
            </a:br>
            <a:endParaRPr kumimoji="0" lang="en-US" sz="3200" b="0" i="0" u="none" strike="noStrike" kern="800" cap="none" spc="-15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cs typeface="Noto Sans" panose="020B0502040504020204" pitchFamily="34"/>
            </a:endParaRPr>
          </a:p>
        </p:txBody>
      </p:sp>
      <p:sp>
        <p:nvSpPr>
          <p:cNvPr id="8" name="Title 7">
            <a:extLst>
              <a:ext uri="{FF2B5EF4-FFF2-40B4-BE49-F238E27FC236}">
                <a16:creationId xmlns:a16="http://schemas.microsoft.com/office/drawing/2014/main" id="{BD416239-DA0F-3DE4-E65B-1F3344DDFB95}"/>
              </a:ext>
            </a:extLst>
          </p:cNvPr>
          <p:cNvSpPr txBox="1">
            <a:spLocks/>
          </p:cNvSpPr>
          <p:nvPr/>
        </p:nvSpPr>
        <p:spPr>
          <a:xfrm>
            <a:off x="8075613" y="584200"/>
            <a:ext cx="3600450" cy="965200"/>
          </a:xfrm>
          <a:prstGeom prst="rect">
            <a:avLst/>
          </a:prstGeom>
        </p:spPr>
        <p:txBody>
          <a:bodyPr vert="horz" lIns="0" tIns="0" rIns="0" bIns="0" rtlCol="0" anchor="t" anchorCtr="0">
            <a:normAutofit/>
          </a:bodyPr>
          <a:lstStyle>
            <a:lvl1pPr algn="l" defTabSz="914400" rtl="0" eaLnBrk="1" latinLnBrk="0" hangingPunct="1">
              <a:lnSpc>
                <a:spcPts val="3600"/>
              </a:lnSpc>
              <a:spcBef>
                <a:spcPct val="0"/>
              </a:spcBef>
              <a:spcAft>
                <a:spcPts val="3600"/>
              </a:spcAft>
              <a:buNone/>
              <a:defRPr sz="3200" kern="800" spc="-150" baseline="0">
                <a:solidFill>
                  <a:schemeClr val="tx2"/>
                </a:solidFill>
                <a:latin typeface="Source Sans Pro SemiBold" panose="020B0603030403020204" pitchFamily="34" charset="0"/>
                <a:ea typeface="Source Sans Pro SemiBold" panose="020B0603030403020204" pitchFamily="34" charset="0"/>
                <a:cs typeface="Noto Sans" panose="020B0502040504020204" pitchFamily="34"/>
              </a:defRPr>
            </a:lvl1pPr>
          </a:lstStyle>
          <a:p>
            <a:pPr marL="0" marR="0" lvl="0" indent="0" algn="l" defTabSz="914400" rtl="0" eaLnBrk="1" fontAlgn="auto" latinLnBrk="0" hangingPunct="1">
              <a:lnSpc>
                <a:spcPts val="3600"/>
              </a:lnSpc>
              <a:spcBef>
                <a:spcPct val="0"/>
              </a:spcBef>
              <a:spcAft>
                <a:spcPts val="3600"/>
              </a:spcAft>
              <a:buClrTx/>
              <a:buSzTx/>
              <a:buFontTx/>
              <a:buNone/>
              <a:tabLst/>
              <a:defRPr/>
            </a:pPr>
            <a:r>
              <a:rPr kumimoji="0" lang="en-US" sz="3200" b="0" i="0" u="none" strike="noStrike" kern="800" cap="none" spc="-15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cs typeface="Noto Sans" panose="020B0502040504020204" pitchFamily="34"/>
              </a:rPr>
              <a:t>Contact us</a:t>
            </a:r>
          </a:p>
        </p:txBody>
      </p:sp>
    </p:spTree>
    <p:extLst>
      <p:ext uri="{BB962C8B-B14F-4D97-AF65-F5344CB8AC3E}">
        <p14:creationId xmlns:p14="http://schemas.microsoft.com/office/powerpoint/2010/main" val="229478664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theme/theme1.xml><?xml version="1.0" encoding="utf-8"?>
<a:theme xmlns:a="http://schemas.openxmlformats.org/drawingml/2006/main" name="Office Theme">
  <a:themeElements>
    <a:clrScheme name="Custom 1">
      <a:dk1>
        <a:srgbClr val="212121"/>
      </a:dk1>
      <a:lt1>
        <a:srgbClr val="FFFFFF"/>
      </a:lt1>
      <a:dk2>
        <a:srgbClr val="003E7E"/>
      </a:dk2>
      <a:lt2>
        <a:srgbClr val="F0F0F0"/>
      </a:lt2>
      <a:accent1>
        <a:srgbClr val="7BC144"/>
      </a:accent1>
      <a:accent2>
        <a:srgbClr val="007DC3"/>
      </a:accent2>
      <a:accent3>
        <a:srgbClr val="FF1FFF"/>
      </a:accent3>
      <a:accent4>
        <a:srgbClr val="00B050"/>
      </a:accent4>
      <a:accent5>
        <a:srgbClr val="ED7D31"/>
      </a:accent5>
      <a:accent6>
        <a:srgbClr val="7030A0"/>
      </a:accent6>
      <a:hlink>
        <a:srgbClr val="FF0000"/>
      </a:hlink>
      <a:folHlink>
        <a:srgbClr val="954F72"/>
      </a:folHlink>
    </a:clrScheme>
    <a:fontScheme name="ITF Source San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itial outputs deck - Template.potx" id="{833F709A-717D-4635-8BB5-4F190F622A59}" vid="{C74C8392-A379-4696-AD28-783BC6921E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Initial outputs deck - Template</Template>
  <TotalTime>2696</TotalTime>
  <Words>1369</Words>
  <Application>Microsoft Office PowerPoint</Application>
  <PresentationFormat>Widescreen</PresentationFormat>
  <Paragraphs>46</Paragraphs>
  <Slides>11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Arial</vt:lpstr>
      <vt:lpstr>Calibri</vt:lpstr>
      <vt:lpstr>Leelawadee UI</vt:lpstr>
      <vt:lpstr>Noto Sans</vt:lpstr>
      <vt:lpstr>Source Sans Pro</vt:lpstr>
      <vt:lpstr>Source Sans Pro SemiBold</vt:lpstr>
      <vt:lpstr>Times New Roman</vt:lpstr>
      <vt:lpstr>Wingdings</vt:lpstr>
      <vt:lpstr>Office Theme</vt:lpstr>
      <vt:lpstr>Decarbonising Aviation: Exploring the consequences</vt:lpstr>
      <vt:lpstr>Setting the context </vt:lpstr>
      <vt:lpstr>Project background</vt:lpstr>
      <vt:lpstr>Workshop objectives</vt:lpstr>
      <vt:lpstr>Workshop summary</vt:lpstr>
      <vt:lpstr>Participative multi-criteria decision analysis results   </vt:lpstr>
      <vt:lpstr>Broader consequences of decarbonising aviation:  Insights and Way Forward  </vt:lpstr>
      <vt:lpstr>Address potential connectivity challenges related to higher operation costs </vt:lpstr>
      <vt:lpstr>Andrea PAPU CARRONE  Project Manager,  Modeller / Analyst Andrea.PAPUCARRONE@itf-oecd.org   Matthew IRELAND Project Manager / Policy Analyst  Matthew.IRELAND@itf-oecd.org   Sharon MASTERSON Manager, Corporate Partnership Board sharon.masterson@itf-oecd.org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Civic Engagement</dc:title>
  <dc:creator>Andrea.PAPUCARRONE@itf-oecd.org</dc:creator>
  <cp:lastModifiedBy>LARMANOU Camille, ITF/COM</cp:lastModifiedBy>
  <cp:revision>47</cp:revision>
  <dcterms:created xsi:type="dcterms:W3CDTF">2024-05-15T08:31:36Z</dcterms:created>
  <dcterms:modified xsi:type="dcterms:W3CDTF">2024-10-04T10:09:31Z</dcterms:modified>
</cp:coreProperties>
</file>